
<file path=[Content_Types].xml><?xml version="1.0" encoding="utf-8"?>
<Types xmlns="http://schemas.openxmlformats.org/package/2006/content-types">
  <Default Extension="fntdata" ContentType="application/x-fontdata"/>
  <Default Extension="jpeg" ContentType="image/jpeg"/>
  <Default Extension="jpg" ContentType="image/jp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6"/>
  </p:notesMasterIdLst>
  <p:sldIdLst>
    <p:sldId id="320" r:id="rId2"/>
    <p:sldId id="333" r:id="rId3"/>
    <p:sldId id="305" r:id="rId4"/>
    <p:sldId id="322" r:id="rId5"/>
  </p:sldIdLst>
  <p:sldSz cx="12192000" cy="6858000"/>
  <p:notesSz cx="16256000" cy="9144000"/>
  <p:embeddedFontLst>
    <p:embeddedFont>
      <p:font typeface="Nunito Sans" panose="00000500000000000000" pitchFamily="2" charset="0"/>
      <p:regular r:id="rId7"/>
      <p:bold r:id="rId8"/>
    </p:embeddedFont>
    <p:embeddedFont>
      <p:font typeface="Nunito Sans Black" panose="00000A00000000000000" pitchFamily="2" charset="0"/>
      <p:bold r:id="rId9"/>
    </p:embeddedFont>
    <p:embeddedFont>
      <p:font typeface="Nunito Sans ExtraLight" panose="00000300000000000000" pitchFamily="2" charset="0"/>
      <p:regular r:id="rId10"/>
    </p:embeddedFont>
    <p:embeddedFont>
      <p:font typeface="Nunito Sans SemiBold" panose="00000700000000000000" pitchFamily="2" charset="0"/>
      <p:bold r:id="rId11"/>
    </p:embeddedFont>
  </p:embeddedFont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4E5"/>
    <a:srgbClr val="00A794"/>
    <a:srgbClr val="E22E12"/>
    <a:srgbClr val="006EE0"/>
    <a:srgbClr val="23A950"/>
    <a:srgbClr val="7414DC"/>
    <a:srgbClr val="000000"/>
    <a:srgbClr val="003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74"/>
  </p:normalViewPr>
  <p:slideViewPr>
    <p:cSldViewPr snapToGrid="0">
      <p:cViewPr varScale="1">
        <p:scale>
          <a:sx n="109" d="100"/>
          <a:sy n="109" d="100"/>
        </p:scale>
        <p:origin x="258" y="96"/>
      </p:cViewPr>
      <p:guideLst>
        <p:guide orient="horz" pos="2160"/>
        <p:guide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Burrell" userId="420b5106-008c-436f-9183-bd80bdd1856a" providerId="ADAL" clId="{F5BE3CC7-A226-40F8-A4EC-C6EC1DC98D4E}"/>
    <pc:docChg chg="undo custSel addSld delSld modSld sldOrd">
      <pc:chgData name="Matthew Burrell" userId="420b5106-008c-436f-9183-bd80bdd1856a" providerId="ADAL" clId="{F5BE3CC7-A226-40F8-A4EC-C6EC1DC98D4E}" dt="2019-03-29T21:03:35.134" v="551" actId="2696"/>
      <pc:docMkLst>
        <pc:docMk/>
      </pc:docMkLst>
      <pc:sldChg chg="addSp delSp modSp">
        <pc:chgData name="Matthew Burrell" userId="420b5106-008c-436f-9183-bd80bdd1856a" providerId="ADAL" clId="{F5BE3CC7-A226-40F8-A4EC-C6EC1DC98D4E}" dt="2019-03-29T21:03:32.346" v="550" actId="20577"/>
        <pc:sldMkLst>
          <pc:docMk/>
          <pc:sldMk cId="646732107" sldId="305"/>
        </pc:sldMkLst>
        <pc:spChg chg="add del mod">
          <ac:chgData name="Matthew Burrell" userId="420b5106-008c-436f-9183-bd80bdd1856a" providerId="ADAL" clId="{F5BE3CC7-A226-40F8-A4EC-C6EC1DC98D4E}" dt="2019-03-29T20:20:52.345" v="455" actId="478"/>
          <ac:spMkLst>
            <pc:docMk/>
            <pc:sldMk cId="646732107" sldId="305"/>
            <ac:spMk id="3" creationId="{52944902-9BAF-4358-98AB-DB2AF30B63AB}"/>
          </ac:spMkLst>
        </pc:spChg>
        <pc:spChg chg="del">
          <ac:chgData name="Matthew Burrell" userId="420b5106-008c-436f-9183-bd80bdd1856a" providerId="ADAL" clId="{F5BE3CC7-A226-40F8-A4EC-C6EC1DC98D4E}" dt="2019-03-29T20:20:49.846" v="454" actId="478"/>
          <ac:spMkLst>
            <pc:docMk/>
            <pc:sldMk cId="646732107" sldId="305"/>
            <ac:spMk id="4" creationId="{EEE23181-DEE5-9F4F-BF74-3193CE1C6357}"/>
          </ac:spMkLst>
        </pc:spChg>
        <pc:spChg chg="add mod">
          <ac:chgData name="Matthew Burrell" userId="420b5106-008c-436f-9183-bd80bdd1856a" providerId="ADAL" clId="{F5BE3CC7-A226-40F8-A4EC-C6EC1DC98D4E}" dt="2019-03-29T21:03:32.346" v="550" actId="20577"/>
          <ac:spMkLst>
            <pc:docMk/>
            <pc:sldMk cId="646732107" sldId="305"/>
            <ac:spMk id="7" creationId="{FF1877B9-916B-474E-8CDE-AFF98D8C2B7B}"/>
          </ac:spMkLst>
        </pc:spChg>
        <pc:picChg chg="add mod">
          <ac:chgData name="Matthew Burrell" userId="420b5106-008c-436f-9183-bd80bdd1856a" providerId="ADAL" clId="{F5BE3CC7-A226-40F8-A4EC-C6EC1DC98D4E}" dt="2019-03-29T21:03:05.588" v="536" actId="1076"/>
          <ac:picMkLst>
            <pc:docMk/>
            <pc:sldMk cId="646732107" sldId="305"/>
            <ac:picMk id="6" creationId="{52C4C41E-9754-481B-997C-45CC38D89B34}"/>
          </ac:picMkLst>
        </pc:picChg>
      </pc:sldChg>
      <pc:sldChg chg="modSp">
        <pc:chgData name="Matthew Burrell" userId="420b5106-008c-436f-9183-bd80bdd1856a" providerId="ADAL" clId="{F5BE3CC7-A226-40F8-A4EC-C6EC1DC98D4E}" dt="2019-03-29T20:20:28.110" v="453" actId="20577"/>
        <pc:sldMkLst>
          <pc:docMk/>
          <pc:sldMk cId="915844172" sldId="320"/>
        </pc:sldMkLst>
        <pc:spChg chg="mod">
          <ac:chgData name="Matthew Burrell" userId="420b5106-008c-436f-9183-bd80bdd1856a" providerId="ADAL" clId="{F5BE3CC7-A226-40F8-A4EC-C6EC1DC98D4E}" dt="2019-03-29T20:20:28.110" v="453" actId="20577"/>
          <ac:spMkLst>
            <pc:docMk/>
            <pc:sldMk cId="915844172" sldId="320"/>
            <ac:spMk id="2" creationId="{5B84EB31-1052-4741-A8D6-0F34FAEB76E4}"/>
          </ac:spMkLst>
        </pc:spChg>
      </pc:sldChg>
      <pc:sldChg chg="addSp delSp modSp ord">
        <pc:chgData name="Matthew Burrell" userId="420b5106-008c-436f-9183-bd80bdd1856a" providerId="ADAL" clId="{F5BE3CC7-A226-40F8-A4EC-C6EC1DC98D4E}" dt="2019-03-29T21:02:19.473" v="528" actId="1076"/>
        <pc:sldMkLst>
          <pc:docMk/>
          <pc:sldMk cId="2118976212" sldId="333"/>
        </pc:sldMkLst>
        <pc:spChg chg="del">
          <ac:chgData name="Matthew Burrell" userId="420b5106-008c-436f-9183-bd80bdd1856a" providerId="ADAL" clId="{F5BE3CC7-A226-40F8-A4EC-C6EC1DC98D4E}" dt="2019-03-29T19:24:11.450" v="2" actId="478"/>
          <ac:spMkLst>
            <pc:docMk/>
            <pc:sldMk cId="2118976212" sldId="333"/>
            <ac:spMk id="2" creationId="{E7C35CEB-887A-4FC7-929E-582EBF0AD7C3}"/>
          </ac:spMkLst>
        </pc:spChg>
        <pc:spChg chg="del">
          <ac:chgData name="Matthew Burrell" userId="420b5106-008c-436f-9183-bd80bdd1856a" providerId="ADAL" clId="{F5BE3CC7-A226-40F8-A4EC-C6EC1DC98D4E}" dt="2019-03-29T19:24:14.146" v="3" actId="478"/>
          <ac:spMkLst>
            <pc:docMk/>
            <pc:sldMk cId="2118976212" sldId="333"/>
            <ac:spMk id="3" creationId="{F2C7E1AA-3BEF-460B-B800-42A3CF1E65B9}"/>
          </ac:spMkLst>
        </pc:spChg>
        <pc:spChg chg="del mod">
          <ac:chgData name="Matthew Burrell" userId="420b5106-008c-436f-9183-bd80bdd1856a" providerId="ADAL" clId="{F5BE3CC7-A226-40F8-A4EC-C6EC1DC98D4E}" dt="2019-03-29T19:24:09.133" v="1" actId="478"/>
          <ac:spMkLst>
            <pc:docMk/>
            <pc:sldMk cId="2118976212" sldId="333"/>
            <ac:spMk id="4" creationId="{8791F1A6-B387-4145-909D-06D42E632B3A}"/>
          </ac:spMkLst>
        </pc:spChg>
        <pc:spChg chg="mod">
          <ac:chgData name="Matthew Burrell" userId="420b5106-008c-436f-9183-bd80bdd1856a" providerId="ADAL" clId="{F5BE3CC7-A226-40F8-A4EC-C6EC1DC98D4E}" dt="2019-03-29T19:24:54.055" v="20" actId="20577"/>
          <ac:spMkLst>
            <pc:docMk/>
            <pc:sldMk cId="2118976212" sldId="333"/>
            <ac:spMk id="5" creationId="{4A0964B8-069E-4E4B-9103-124748BDAC10}"/>
          </ac:spMkLst>
        </pc:spChg>
        <pc:spChg chg="add del">
          <ac:chgData name="Matthew Burrell" userId="420b5106-008c-436f-9183-bd80bdd1856a" providerId="ADAL" clId="{F5BE3CC7-A226-40F8-A4EC-C6EC1DC98D4E}" dt="2019-03-29T19:25:10.632" v="22" actId="478"/>
          <ac:spMkLst>
            <pc:docMk/>
            <pc:sldMk cId="2118976212" sldId="333"/>
            <ac:spMk id="6" creationId="{FE3B2F80-CB65-433E-AE98-D1A32F24B65D}"/>
          </ac:spMkLst>
        </pc:spChg>
        <pc:spChg chg="add mod">
          <ac:chgData name="Matthew Burrell" userId="420b5106-008c-436f-9183-bd80bdd1856a" providerId="ADAL" clId="{F5BE3CC7-A226-40F8-A4EC-C6EC1DC98D4E}" dt="2019-03-29T21:02:14.769" v="527" actId="1076"/>
          <ac:spMkLst>
            <pc:docMk/>
            <pc:sldMk cId="2118976212" sldId="333"/>
            <ac:spMk id="7" creationId="{CB0026FC-F260-42E7-BDB1-9CA2815BC327}"/>
          </ac:spMkLst>
        </pc:spChg>
        <pc:spChg chg="add mod">
          <ac:chgData name="Matthew Burrell" userId="420b5106-008c-436f-9183-bd80bdd1856a" providerId="ADAL" clId="{F5BE3CC7-A226-40F8-A4EC-C6EC1DC98D4E}" dt="2019-03-29T21:02:14.769" v="527" actId="1076"/>
          <ac:spMkLst>
            <pc:docMk/>
            <pc:sldMk cId="2118976212" sldId="333"/>
            <ac:spMk id="8" creationId="{5590252C-CD18-4AB0-BC1E-45BC834BBBB9}"/>
          </ac:spMkLst>
        </pc:spChg>
        <pc:spChg chg="add mod">
          <ac:chgData name="Matthew Burrell" userId="420b5106-008c-436f-9183-bd80bdd1856a" providerId="ADAL" clId="{F5BE3CC7-A226-40F8-A4EC-C6EC1DC98D4E}" dt="2019-03-29T21:02:14.769" v="527" actId="1076"/>
          <ac:spMkLst>
            <pc:docMk/>
            <pc:sldMk cId="2118976212" sldId="333"/>
            <ac:spMk id="9" creationId="{C329327C-D32A-44E5-B1C9-ED45806DE8F6}"/>
          </ac:spMkLst>
        </pc:spChg>
        <pc:spChg chg="add mod">
          <ac:chgData name="Matthew Burrell" userId="420b5106-008c-436f-9183-bd80bdd1856a" providerId="ADAL" clId="{F5BE3CC7-A226-40F8-A4EC-C6EC1DC98D4E}" dt="2019-03-29T21:02:14.769" v="527" actId="1076"/>
          <ac:spMkLst>
            <pc:docMk/>
            <pc:sldMk cId="2118976212" sldId="333"/>
            <ac:spMk id="10" creationId="{386FFE89-6F52-4998-A6F5-D4E62C14B442}"/>
          </ac:spMkLst>
        </pc:spChg>
        <pc:spChg chg="add mod">
          <ac:chgData name="Matthew Burrell" userId="420b5106-008c-436f-9183-bd80bdd1856a" providerId="ADAL" clId="{F5BE3CC7-A226-40F8-A4EC-C6EC1DC98D4E}" dt="2019-03-29T21:02:14.769" v="527" actId="1076"/>
          <ac:spMkLst>
            <pc:docMk/>
            <pc:sldMk cId="2118976212" sldId="333"/>
            <ac:spMk id="13" creationId="{E6E3AA47-D4C0-4029-AAB8-3252E6BA4243}"/>
          </ac:spMkLst>
        </pc:spChg>
        <pc:spChg chg="add mod">
          <ac:chgData name="Matthew Burrell" userId="420b5106-008c-436f-9183-bd80bdd1856a" providerId="ADAL" clId="{F5BE3CC7-A226-40F8-A4EC-C6EC1DC98D4E}" dt="2019-03-29T21:02:14.769" v="527" actId="1076"/>
          <ac:spMkLst>
            <pc:docMk/>
            <pc:sldMk cId="2118976212" sldId="333"/>
            <ac:spMk id="14" creationId="{04CAE1C2-0459-4821-87C8-6AADD6C0FBA4}"/>
          </ac:spMkLst>
        </pc:spChg>
        <pc:picChg chg="add mod">
          <ac:chgData name="Matthew Burrell" userId="420b5106-008c-436f-9183-bd80bdd1856a" providerId="ADAL" clId="{F5BE3CC7-A226-40F8-A4EC-C6EC1DC98D4E}" dt="2019-03-29T21:02:19.473" v="528" actId="1076"/>
          <ac:picMkLst>
            <pc:docMk/>
            <pc:sldMk cId="2118976212" sldId="333"/>
            <ac:picMk id="12" creationId="{14EE789C-B52C-4714-9FE2-E45FE6FD96EB}"/>
          </ac:picMkLst>
        </pc:picChg>
      </pc:sldChg>
    </pc:docChg>
  </pc:docChgLst>
  <pc:docChgLst>
    <pc:chgData name="Matthew Burrell" userId="420b5106-008c-436f-9183-bd80bdd1856a" providerId="ADAL" clId="{5DD154B8-4C2F-4EE8-906D-3D3DF9E51BD6}"/>
    <pc:docChg chg="modSld">
      <pc:chgData name="Matthew Burrell" userId="420b5106-008c-436f-9183-bd80bdd1856a" providerId="ADAL" clId="{5DD154B8-4C2F-4EE8-906D-3D3DF9E51BD6}" dt="2019-04-04T11:27:12.483" v="37" actId="20577"/>
      <pc:docMkLst>
        <pc:docMk/>
      </pc:docMkLst>
      <pc:sldChg chg="modSp">
        <pc:chgData name="Matthew Burrell" userId="420b5106-008c-436f-9183-bd80bdd1856a" providerId="ADAL" clId="{5DD154B8-4C2F-4EE8-906D-3D3DF9E51BD6}" dt="2019-04-04T11:27:12.483" v="37" actId="20577"/>
        <pc:sldMkLst>
          <pc:docMk/>
          <pc:sldMk cId="2118976212" sldId="333"/>
        </pc:sldMkLst>
        <pc:spChg chg="mod">
          <ac:chgData name="Matthew Burrell" userId="420b5106-008c-436f-9183-bd80bdd1856a" providerId="ADAL" clId="{5DD154B8-4C2F-4EE8-906D-3D3DF9E51BD6}" dt="2019-04-04T11:26:33.838" v="21" actId="20577"/>
          <ac:spMkLst>
            <pc:docMk/>
            <pc:sldMk cId="2118976212" sldId="333"/>
            <ac:spMk id="9" creationId="{C329327C-D32A-44E5-B1C9-ED45806DE8F6}"/>
          </ac:spMkLst>
        </pc:spChg>
        <pc:spChg chg="mod">
          <ac:chgData name="Matthew Burrell" userId="420b5106-008c-436f-9183-bd80bdd1856a" providerId="ADAL" clId="{5DD154B8-4C2F-4EE8-906D-3D3DF9E51BD6}" dt="2019-04-04T11:27:12.483" v="37" actId="20577"/>
          <ac:spMkLst>
            <pc:docMk/>
            <pc:sldMk cId="2118976212" sldId="333"/>
            <ac:spMk id="10" creationId="{386FFE89-6F52-4998-A6F5-D4E62C14B4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atin typeface="Nunito Sans" panose="00000500000000000000" pitchFamily="2" charset="0"/>
              </a:defRPr>
            </a:lvl1pPr>
          </a:lstStyle>
          <a:p>
            <a:endParaRPr lang="en-GB" dirty="0"/>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atin typeface="Nunito Sans" panose="00000500000000000000" pitchFamily="2" charset="0"/>
              </a:defRPr>
            </a:lvl1pPr>
          </a:lstStyle>
          <a:p>
            <a:fld id="{255396BA-BA0B-E646-B112-BDB6D130FD61}" type="datetimeFigureOut">
              <a:rPr lang="en-GB" smtClean="0"/>
              <a:pPr/>
              <a:t>04/04/2019</a:t>
            </a:fld>
            <a:endParaRPr lang="en-GB" dirty="0"/>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atin typeface="Nunito Sans" panose="00000500000000000000" pitchFamily="2" charset="0"/>
              </a:defRPr>
            </a:lvl1pPr>
          </a:lstStyle>
          <a:p>
            <a:endParaRPr lang="en-GB" dirty="0"/>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atin typeface="Nunito Sans" panose="00000500000000000000" pitchFamily="2" charset="0"/>
              </a:defRPr>
            </a:lvl1pPr>
          </a:lstStyle>
          <a:p>
            <a:fld id="{DC81CCE8-8669-844C-8A1E-83EDDE9464AC}" type="slidenum">
              <a:rPr lang="en-GB" smtClean="0"/>
              <a:pPr/>
              <a:t>‹#›</a:t>
            </a:fld>
            <a:endParaRPr lang="en-GB" dirty="0"/>
          </a:p>
        </p:txBody>
      </p:sp>
    </p:spTree>
    <p:extLst>
      <p:ext uri="{BB962C8B-B14F-4D97-AF65-F5344CB8AC3E}">
        <p14:creationId xmlns:p14="http://schemas.microsoft.com/office/powerpoint/2010/main" val="361657018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Nunito Sans" panose="00000500000000000000" pitchFamily="2" charset="0"/>
        <a:ea typeface="+mn-ea"/>
        <a:cs typeface="+mn-cs"/>
      </a:defRPr>
    </a:lvl1pPr>
    <a:lvl2pPr marL="342900" algn="l" defTabSz="685800" rtl="0" eaLnBrk="1" latinLnBrk="0" hangingPunct="1">
      <a:defRPr sz="900" kern="1200">
        <a:solidFill>
          <a:schemeClr val="tx1"/>
        </a:solidFill>
        <a:latin typeface="Nunito Sans" panose="00000500000000000000" pitchFamily="2" charset="0"/>
        <a:ea typeface="+mn-ea"/>
        <a:cs typeface="+mn-cs"/>
      </a:defRPr>
    </a:lvl2pPr>
    <a:lvl3pPr marL="685800" algn="l" defTabSz="685800" rtl="0" eaLnBrk="1" latinLnBrk="0" hangingPunct="1">
      <a:defRPr sz="900" kern="1200">
        <a:solidFill>
          <a:schemeClr val="tx1"/>
        </a:solidFill>
        <a:latin typeface="Nunito Sans" panose="00000500000000000000" pitchFamily="2" charset="0"/>
        <a:ea typeface="+mn-ea"/>
        <a:cs typeface="+mn-cs"/>
      </a:defRPr>
    </a:lvl3pPr>
    <a:lvl4pPr marL="1028700" algn="l" defTabSz="685800" rtl="0" eaLnBrk="1" latinLnBrk="0" hangingPunct="1">
      <a:defRPr sz="900" kern="1200">
        <a:solidFill>
          <a:schemeClr val="tx1"/>
        </a:solidFill>
        <a:latin typeface="Nunito Sans" panose="00000500000000000000" pitchFamily="2" charset="0"/>
        <a:ea typeface="+mn-ea"/>
        <a:cs typeface="+mn-cs"/>
      </a:defRPr>
    </a:lvl4pPr>
    <a:lvl5pPr marL="1371600" algn="l" defTabSz="685800" rtl="0" eaLnBrk="1" latinLnBrk="0" hangingPunct="1">
      <a:defRPr sz="900" kern="1200">
        <a:solidFill>
          <a:schemeClr val="tx1"/>
        </a:solidFill>
        <a:latin typeface="Nunito Sans" panose="00000500000000000000" pitchFamily="2"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1.jpg"/><Relationship Id="rId4" Type="http://schemas.openxmlformats.org/officeDocument/2006/relationships/image" Target="../media/image10.jp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8869" y="1586678"/>
            <a:ext cx="4834262" cy="35305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Aqua">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rgbClr val="FFFFFF"/>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id="{4172657D-AA9B-4F4D-B5B6-BA102684D61C}"/>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id="{AE94C7A1-806F-144B-BF92-4D4C2152B63E}"/>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id="{41E4F6EB-B07B-464D-9FC5-4CC0A003BC6F}"/>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44770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slide Red">
    <p:bg>
      <p:bgPr>
        <a:solidFill>
          <a:schemeClr val="accent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4"/>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id="{50248021-CDB1-884B-8922-522C04F9E996}"/>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id="{571B3383-73CD-FF4D-93FF-23B2819EC422}"/>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id="{A10898E6-1861-574C-B65E-C3DD19793F8C}"/>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805588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Green">
    <p:bg>
      <p:bgPr>
        <a:solidFill>
          <a:schemeClr val="accent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3"/>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id="{44C8E871-E152-F649-9F9E-174AD7C348F6}"/>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id="{860517BC-BCE9-E04C-A6C2-1E9E9DEEE18B}"/>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id="{5D9FDE76-F466-AC40-8464-C208D90957B2}"/>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31452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bg>
      <p:bgPr>
        <a:solidFill>
          <a:schemeClr val="accent3"/>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7" name="Footer Placeholder 6"/>
          <p:cNvSpPr>
            <a:spLocks noGrp="1"/>
          </p:cNvSpPr>
          <p:nvPr>
            <p:ph type="ftr" sz="quarter" idx="10"/>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8" name="Slide Number Placeholder 7"/>
          <p:cNvSpPr>
            <a:spLocks noGrp="1"/>
          </p:cNvSpPr>
          <p:nvPr>
            <p:ph type="sldNum" sz="quarter" idx="11"/>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6"/>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28486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rgbClr val="FFFFFF"/>
                </a:solidFill>
                <a:latin typeface="Nunito Sans Black" charset="0"/>
                <a:ea typeface="Nunito Sans Black" charset="0"/>
                <a:cs typeface="Nunito Sans Black" charset="0"/>
              </a:rPr>
              <a:t>Do </a:t>
            </a:r>
            <a:r>
              <a:rPr sz="1350" b="0" i="0" spc="0" dirty="0">
                <a:solidFill>
                  <a:srgbClr val="FFFFFF"/>
                </a:solidFill>
                <a:latin typeface="Nunito Sans Black" charset="0"/>
                <a:ea typeface="Nunito Sans Black" charset="0"/>
                <a:cs typeface="Nunito Sans Black" charset="0"/>
              </a:rPr>
              <a:t>more. </a:t>
            </a:r>
            <a:r>
              <a:rPr sz="1350" b="0" i="0" dirty="0">
                <a:solidFill>
                  <a:srgbClr val="FFFFFF"/>
                </a:solidFill>
                <a:latin typeface="Nunito Sans Black" charset="0"/>
                <a:ea typeface="Nunito Sans Black" charset="0"/>
                <a:cs typeface="Nunito Sans Black" charset="0"/>
              </a:rPr>
              <a:t>Share </a:t>
            </a:r>
            <a:r>
              <a:rPr sz="1350" b="0" i="0" spc="0" dirty="0">
                <a:solidFill>
                  <a:srgbClr val="FFFFFF"/>
                </a:solidFill>
                <a:latin typeface="Nunito Sans Black" charset="0"/>
                <a:ea typeface="Nunito Sans Black" charset="0"/>
                <a:cs typeface="Nunito Sans Black" charset="0"/>
              </a:rPr>
              <a:t>more. </a:t>
            </a:r>
            <a:r>
              <a:rPr sz="1350" b="0" i="0" spc="-34" dirty="0">
                <a:solidFill>
                  <a:srgbClr val="FFFFFF"/>
                </a:solidFill>
                <a:latin typeface="Nunito Sans Black" charset="0"/>
                <a:ea typeface="Nunito Sans Black" charset="0"/>
                <a:cs typeface="Nunito Sans Black" charset="0"/>
              </a:rPr>
              <a:t>Be</a:t>
            </a:r>
            <a:r>
              <a:rPr sz="1350" b="0" i="0" spc="-11" dirty="0">
                <a:solidFill>
                  <a:srgbClr val="FFFFFF"/>
                </a:solidFill>
                <a:latin typeface="Nunito Sans Black" charset="0"/>
                <a:ea typeface="Nunito Sans Black" charset="0"/>
                <a:cs typeface="Nunito Sans Black" charset="0"/>
              </a:rPr>
              <a:t> </a:t>
            </a:r>
            <a:r>
              <a:rPr sz="1350" b="0" i="0" spc="0" dirty="0">
                <a:solidFill>
                  <a:srgbClr val="FFFFFF"/>
                </a:solidFill>
                <a:latin typeface="Nunito Sans Black" charset="0"/>
                <a:ea typeface="Nunito Sans Black" charset="0"/>
                <a:cs typeface="Nunito Sans Black" charset="0"/>
              </a:rPr>
              <a:t>more.</a:t>
            </a:r>
            <a:endParaRPr sz="1350" b="0" i="0" dirty="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1691067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rgbClr val="FFFFFF"/>
                </a:solidFill>
                <a:latin typeface="Nunito Sans Black" charset="0"/>
                <a:ea typeface="Nunito Sans Black" charset="0"/>
                <a:cs typeface="Nunito Sans Black" charset="0"/>
              </a:rPr>
              <a:t>Do </a:t>
            </a:r>
            <a:r>
              <a:rPr sz="1350" b="0" i="0" spc="0" dirty="0">
                <a:solidFill>
                  <a:srgbClr val="FFFFFF"/>
                </a:solidFill>
                <a:latin typeface="Nunito Sans Black" charset="0"/>
                <a:ea typeface="Nunito Sans Black" charset="0"/>
                <a:cs typeface="Nunito Sans Black" charset="0"/>
              </a:rPr>
              <a:t>more. </a:t>
            </a:r>
            <a:r>
              <a:rPr sz="1350" b="0" i="0" dirty="0">
                <a:solidFill>
                  <a:srgbClr val="FFFFFF"/>
                </a:solidFill>
                <a:latin typeface="Nunito Sans Black" charset="0"/>
                <a:ea typeface="Nunito Sans Black" charset="0"/>
                <a:cs typeface="Nunito Sans Black" charset="0"/>
              </a:rPr>
              <a:t>Share </a:t>
            </a:r>
            <a:r>
              <a:rPr sz="1350" b="0" i="0" spc="0" dirty="0">
                <a:solidFill>
                  <a:srgbClr val="FFFFFF"/>
                </a:solidFill>
                <a:latin typeface="Nunito Sans Black" charset="0"/>
                <a:ea typeface="Nunito Sans Black" charset="0"/>
                <a:cs typeface="Nunito Sans Black" charset="0"/>
              </a:rPr>
              <a:t>more. </a:t>
            </a:r>
            <a:r>
              <a:rPr sz="1350" b="0" i="0" spc="-34" dirty="0">
                <a:solidFill>
                  <a:srgbClr val="FFFFFF"/>
                </a:solidFill>
                <a:latin typeface="Nunito Sans Black" charset="0"/>
                <a:ea typeface="Nunito Sans Black" charset="0"/>
                <a:cs typeface="Nunito Sans Black" charset="0"/>
              </a:rPr>
              <a:t>Be</a:t>
            </a:r>
            <a:r>
              <a:rPr sz="1350" b="0" i="0" spc="-11" dirty="0">
                <a:solidFill>
                  <a:srgbClr val="FFFFFF"/>
                </a:solidFill>
                <a:latin typeface="Nunito Sans Black" charset="0"/>
                <a:ea typeface="Nunito Sans Black" charset="0"/>
                <a:cs typeface="Nunito Sans Black" charset="0"/>
              </a:rPr>
              <a:t> </a:t>
            </a:r>
            <a:r>
              <a:rPr sz="1350" b="0" i="0" spc="0" dirty="0">
                <a:solidFill>
                  <a:srgbClr val="FFFFFF"/>
                </a:solidFill>
                <a:latin typeface="Nunito Sans Black" charset="0"/>
                <a:ea typeface="Nunito Sans Black" charset="0"/>
                <a:cs typeface="Nunito Sans Black" charset="0"/>
              </a:rPr>
              <a:t>more.</a:t>
            </a:r>
            <a:endParaRPr sz="1350" b="0" i="0" dirty="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218640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id="{CB9883E9-1329-9D49-A166-F38296D40910}"/>
              </a:ext>
            </a:extLst>
          </p:cNvPr>
          <p:cNvSpPr>
            <a:spLocks noGrp="1"/>
          </p:cNvSpPr>
          <p:nvPr>
            <p:ph type="pic" sz="quarter" idx="12" hasCustomPrompt="1"/>
          </p:nvPr>
        </p:nvSpPr>
        <p:spPr>
          <a:xfrm>
            <a:off x="0" y="0"/>
            <a:ext cx="6096000" cy="6858000"/>
          </a:xfrm>
        </p:spPr>
        <p:txBody>
          <a:bodyPr anchor="ctr"/>
          <a:lstStyle>
            <a:lvl1pPr algn="ctr">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chemeClr val="tx1"/>
                </a:solidFill>
                <a:latin typeface="Nunito Sans Black" charset="0"/>
                <a:ea typeface="Nunito Sans Black" charset="0"/>
                <a:cs typeface="Nunito Sans Black" charset="0"/>
              </a:rPr>
              <a:t>Do </a:t>
            </a:r>
            <a:r>
              <a:rPr sz="1350" b="0" i="0" spc="0" dirty="0">
                <a:solidFill>
                  <a:schemeClr val="tx1"/>
                </a:solidFill>
                <a:latin typeface="Nunito Sans Black" charset="0"/>
                <a:ea typeface="Nunito Sans Black" charset="0"/>
                <a:cs typeface="Nunito Sans Black" charset="0"/>
              </a:rPr>
              <a:t>more. </a:t>
            </a:r>
            <a:r>
              <a:rPr sz="1350" b="0" i="0" dirty="0">
                <a:solidFill>
                  <a:schemeClr val="tx1"/>
                </a:solidFill>
                <a:latin typeface="Nunito Sans Black" charset="0"/>
                <a:ea typeface="Nunito Sans Black" charset="0"/>
                <a:cs typeface="Nunito Sans Black" charset="0"/>
              </a:rPr>
              <a:t>Share </a:t>
            </a:r>
            <a:r>
              <a:rPr sz="1350" b="0" i="0" spc="0" dirty="0">
                <a:solidFill>
                  <a:schemeClr val="tx1"/>
                </a:solidFill>
                <a:latin typeface="Nunito Sans Black" charset="0"/>
                <a:ea typeface="Nunito Sans Black" charset="0"/>
                <a:cs typeface="Nunito Sans Black" charset="0"/>
              </a:rPr>
              <a:t>more. </a:t>
            </a:r>
            <a:r>
              <a:rPr sz="1350" b="0" i="0" spc="-34" dirty="0">
                <a:solidFill>
                  <a:schemeClr val="tx1"/>
                </a:solidFill>
                <a:latin typeface="Nunito Sans Black" charset="0"/>
                <a:ea typeface="Nunito Sans Black" charset="0"/>
                <a:cs typeface="Nunito Sans Black" charset="0"/>
              </a:rPr>
              <a:t>Be</a:t>
            </a:r>
            <a:r>
              <a:rPr sz="1350" b="0" i="0" spc="-11" dirty="0">
                <a:solidFill>
                  <a:schemeClr val="tx1"/>
                </a:solidFill>
                <a:latin typeface="Nunito Sans Black" charset="0"/>
                <a:ea typeface="Nunito Sans Black" charset="0"/>
                <a:cs typeface="Nunito Sans Black" charset="0"/>
              </a:rPr>
              <a:t> </a:t>
            </a:r>
            <a:r>
              <a:rPr sz="1350" b="0" i="0" spc="0" dirty="0">
                <a:solidFill>
                  <a:schemeClr val="tx1"/>
                </a:solidFill>
                <a:latin typeface="Nunito Sans Black" charset="0"/>
                <a:ea typeface="Nunito Sans Black" charset="0"/>
                <a:cs typeface="Nunito Sans Black" charset="0"/>
              </a:rPr>
              <a:t>more.</a:t>
            </a:r>
            <a:endParaRPr sz="1350" b="0" i="0" dirty="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69322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id="{CB9883E9-1329-9D49-A166-F38296D40910}"/>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chemeClr val="tx1"/>
                </a:solidFill>
                <a:latin typeface="Nunito Sans Black" charset="0"/>
                <a:ea typeface="Nunito Sans Black" charset="0"/>
                <a:cs typeface="Nunito Sans Black" charset="0"/>
              </a:rPr>
              <a:t>Do </a:t>
            </a:r>
            <a:r>
              <a:rPr sz="1350" b="0" i="0" spc="0" dirty="0">
                <a:solidFill>
                  <a:schemeClr val="tx1"/>
                </a:solidFill>
                <a:latin typeface="Nunito Sans Black" charset="0"/>
                <a:ea typeface="Nunito Sans Black" charset="0"/>
                <a:cs typeface="Nunito Sans Black" charset="0"/>
              </a:rPr>
              <a:t>more. </a:t>
            </a:r>
            <a:r>
              <a:rPr sz="1350" b="0" i="0" dirty="0">
                <a:solidFill>
                  <a:schemeClr val="tx1"/>
                </a:solidFill>
                <a:latin typeface="Nunito Sans Black" charset="0"/>
                <a:ea typeface="Nunito Sans Black" charset="0"/>
                <a:cs typeface="Nunito Sans Black" charset="0"/>
              </a:rPr>
              <a:t>Share </a:t>
            </a:r>
            <a:r>
              <a:rPr sz="1350" b="0" i="0" spc="0" dirty="0">
                <a:solidFill>
                  <a:schemeClr val="tx1"/>
                </a:solidFill>
                <a:latin typeface="Nunito Sans Black" charset="0"/>
                <a:ea typeface="Nunito Sans Black" charset="0"/>
                <a:cs typeface="Nunito Sans Black" charset="0"/>
              </a:rPr>
              <a:t>more. </a:t>
            </a:r>
            <a:r>
              <a:rPr sz="1350" b="0" i="0" spc="-34" dirty="0">
                <a:solidFill>
                  <a:schemeClr val="tx1"/>
                </a:solidFill>
                <a:latin typeface="Nunito Sans Black" charset="0"/>
                <a:ea typeface="Nunito Sans Black" charset="0"/>
                <a:cs typeface="Nunito Sans Black" charset="0"/>
              </a:rPr>
              <a:t>Be</a:t>
            </a:r>
            <a:r>
              <a:rPr sz="1350" b="0" i="0" spc="-11" dirty="0">
                <a:solidFill>
                  <a:schemeClr val="tx1"/>
                </a:solidFill>
                <a:latin typeface="Nunito Sans Black" charset="0"/>
                <a:ea typeface="Nunito Sans Black" charset="0"/>
                <a:cs typeface="Nunito Sans Black" charset="0"/>
              </a:rPr>
              <a:t> </a:t>
            </a:r>
            <a:r>
              <a:rPr sz="1350" b="0" i="0" spc="0" dirty="0">
                <a:solidFill>
                  <a:schemeClr val="tx1"/>
                </a:solidFill>
                <a:latin typeface="Nunito Sans Black" charset="0"/>
                <a:ea typeface="Nunito Sans Black" charset="0"/>
                <a:cs typeface="Nunito Sans Black" charset="0"/>
              </a:rPr>
              <a:t>more.</a:t>
            </a:r>
            <a:endParaRPr sz="1350" b="0" i="0" dirty="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1763" marR="3810" indent="-122238"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3830166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7" name="Text Placeholder 23">
            <a:extLst>
              <a:ext uri="{FF2B5EF4-FFF2-40B4-BE49-F238E27FC236}">
                <a16:creationId xmlns:a16="http://schemas.microsoft.com/office/drawing/2014/main"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862481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7" name="Text Placeholder 23">
            <a:extLst>
              <a:ext uri="{FF2B5EF4-FFF2-40B4-BE49-F238E27FC236}">
                <a16:creationId xmlns:a16="http://schemas.microsoft.com/office/drawing/2014/main"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52612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nam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8" name="Text Placeholder 7">
            <a:extLst>
              <a:ext uri="{FF2B5EF4-FFF2-40B4-BE49-F238E27FC236}">
                <a16:creationId xmlns:a16="http://schemas.microsoft.com/office/drawing/2014/main" id="{B9BF7824-4379-834E-86BB-B51DDD0B2DAC}"/>
              </a:ext>
            </a:extLst>
          </p:cNvPr>
          <p:cNvSpPr>
            <a:spLocks noGrp="1"/>
          </p:cNvSpPr>
          <p:nvPr>
            <p:ph type="body" sz="quarter" idx="10" hasCustomPrompt="1"/>
          </p:nvPr>
        </p:nvSpPr>
        <p:spPr>
          <a:xfrm>
            <a:off x="1981338" y="4569517"/>
            <a:ext cx="8229325" cy="1019175"/>
          </a:xfrm>
        </p:spPr>
        <p:txBody>
          <a:bodyPr>
            <a:noAutofit/>
          </a:bodyPr>
          <a:lstStyle>
            <a:lvl1pPr marL="0" indent="0" algn="ctr" defTabSz="685800" rtl="0" eaLnBrk="1" latinLnBrk="0" hangingPunct="1">
              <a:buNone/>
              <a:defRPr lang="en-US" sz="4050" b="0" kern="1200" dirty="0" smtClean="0">
                <a:solidFill>
                  <a:schemeClr val="bg1"/>
                </a:solidFill>
                <a:latin typeface="Nunito Sans Black" panose="00000A00000000000000" pitchFamily="2" charset="0"/>
                <a:ea typeface="+mn-ea"/>
                <a:cs typeface="+mn-cs"/>
              </a:defRPr>
            </a:lvl1pPr>
          </a:lstStyle>
          <a:p>
            <a:pPr lvl="0"/>
            <a:r>
              <a:rPr lang="en-US" dirty="0"/>
              <a:t>Insert name here</a:t>
            </a:r>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2191" y="1581152"/>
            <a:ext cx="3787619" cy="2766176"/>
          </a:xfrm>
          <a:prstGeom prst="rect">
            <a:avLst/>
          </a:prstGeom>
        </p:spPr>
      </p:pic>
    </p:spTree>
    <p:extLst>
      <p:ext uri="{BB962C8B-B14F-4D97-AF65-F5344CB8AC3E}">
        <p14:creationId xmlns:p14="http://schemas.microsoft.com/office/powerpoint/2010/main" val="609452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6" name="Text Placeholder 23">
            <a:extLst>
              <a:ext uri="{FF2B5EF4-FFF2-40B4-BE49-F238E27FC236}">
                <a16:creationId xmlns:a16="http://schemas.microsoft.com/office/drawing/2014/main"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60757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6" name="Text Placeholder 23">
            <a:extLst>
              <a:ext uri="{FF2B5EF4-FFF2-40B4-BE49-F238E27FC236}">
                <a16:creationId xmlns:a16="http://schemas.microsoft.com/office/drawing/2014/main"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942875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C6731A7-22FD-3F4B-8004-0761A1B6D52C}"/>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3" name="Text Placeholder 23"/>
          <p:cNvSpPr>
            <a:spLocks noGrp="1"/>
          </p:cNvSpPr>
          <p:nvPr>
            <p:ph type="body" sz="quarter" idx="10"/>
          </p:nvPr>
        </p:nvSpPr>
        <p:spPr>
          <a:xfrm>
            <a:off x="1158000" y="1620000"/>
            <a:ext cx="3780000" cy="4502943"/>
          </a:xfrm>
          <a:prstGeom prst="rect">
            <a:avLst/>
          </a:prstGeom>
        </p:spPr>
        <p:txBody>
          <a:bodyPr>
            <a:noAutofit/>
          </a:bodyPr>
          <a:lstStyle>
            <a:lvl1pPr marL="10800" marR="3810" indent="0" algn="l" defTabSz="685800" rtl="0" eaLnBrk="1" latinLnBrk="0" hangingPunct="1">
              <a:lnSpc>
                <a:spcPts val="1950"/>
              </a:lnSpc>
              <a:spcBef>
                <a:spcPts val="315"/>
              </a:spcBef>
              <a:buFont typeface="Arial" panose="020B0604020202020204" pitchFamily="34" charset="0"/>
              <a:buNone/>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a:t>Edit Master text styles</a:t>
            </a:r>
          </a:p>
        </p:txBody>
      </p:sp>
      <p:grpSp>
        <p:nvGrpSpPr>
          <p:cNvPr id="14" name="Group 13"/>
          <p:cNvGrpSpPr/>
          <p:nvPr userDrawn="1"/>
        </p:nvGrpSpPr>
        <p:grpSpPr>
          <a:xfrm>
            <a:off x="10077450" y="359569"/>
            <a:ext cx="1752622" cy="493120"/>
            <a:chOff x="228240" y="2152440"/>
            <a:chExt cx="10101600" cy="2842200"/>
          </a:xfrm>
          <a:solidFill>
            <a:schemeClr val="bg1"/>
          </a:solidFill>
        </p:grpSpPr>
        <p:sp>
          <p:nvSpPr>
            <p:cNvPr id="15"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16"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17"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18"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19"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0"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1"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2"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3"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24"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25"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2096947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0F57CD9A-2D1D-7A4C-BF76-1884EF4102F3}"/>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3" name="Text Placeholder 23"/>
          <p:cNvSpPr>
            <a:spLocks noGrp="1"/>
          </p:cNvSpPr>
          <p:nvPr>
            <p:ph type="body" sz="quarter" idx="10" hasCustomPrompt="1"/>
          </p:nvPr>
        </p:nvSpPr>
        <p:spPr>
          <a:xfrm>
            <a:off x="1158000" y="1620000"/>
            <a:ext cx="3780000" cy="4502943"/>
          </a:xfrm>
          <a:prstGeom prst="rect">
            <a:avLst/>
          </a:prstGeom>
        </p:spPr>
        <p:txBody>
          <a:bodyPr>
            <a:noAutofit/>
          </a:bodyPr>
          <a:lstStyle>
            <a:lvl1pPr marL="133200" marR="3810" indent="-122400" algn="l" defTabSz="685800" rtl="0" eaLnBrk="1" latinLnBrk="0" hangingPunct="1">
              <a:lnSpc>
                <a:spcPts val="1950"/>
              </a:lnSpc>
              <a:spcBef>
                <a:spcPts val="315"/>
              </a:spcBef>
              <a:buFont typeface="Arial" panose="020B0604020202020204" pitchFamily="34" charset="0"/>
              <a:buChar char="•"/>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dirty="0"/>
              <a:t>Set the bullets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1336806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9" name="Text Placeholder 8">
            <a:extLst>
              <a:ext uri="{FF2B5EF4-FFF2-40B4-BE49-F238E27FC236}">
                <a16:creationId xmlns:a16="http://schemas.microsoft.com/office/drawing/2014/main" id="{F2137783-675F-904F-87FC-0AE0AE96C6C2}"/>
              </a:ext>
            </a:extLst>
          </p:cNvPr>
          <p:cNvSpPr>
            <a:spLocks noGrp="1"/>
          </p:cNvSpPr>
          <p:nvPr>
            <p:ph type="body" sz="quarter" idx="10"/>
          </p:nvPr>
        </p:nvSpPr>
        <p:spPr>
          <a:xfrm>
            <a:off x="7292441" y="1620000"/>
            <a:ext cx="3767138" cy="4503385"/>
          </a:xfrm>
        </p:spPr>
        <p:txBody>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pic>
        <p:nvPicPr>
          <p:cNvPr id="10" name="Picture 9" descr="A drawing of a face&#10;&#10;Description automatically generated">
            <a:extLst>
              <a:ext uri="{FF2B5EF4-FFF2-40B4-BE49-F238E27FC236}">
                <a16:creationId xmlns:a16="http://schemas.microsoft.com/office/drawing/2014/main" id="{817A1507-D0D3-45EC-B806-B5F228C6DC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694290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9" name="Text Placeholder 8">
            <a:extLst>
              <a:ext uri="{FF2B5EF4-FFF2-40B4-BE49-F238E27FC236}">
                <a16:creationId xmlns:a16="http://schemas.microsoft.com/office/drawing/2014/main" id="{F2137783-675F-904F-87FC-0AE0AE96C6C2}"/>
              </a:ext>
            </a:extLst>
          </p:cNvPr>
          <p:cNvSpPr>
            <a:spLocks noGrp="1"/>
          </p:cNvSpPr>
          <p:nvPr>
            <p:ph type="body" sz="quarter" idx="10"/>
          </p:nvPr>
        </p:nvSpPr>
        <p:spPr>
          <a:xfrm>
            <a:off x="7292441" y="1620000"/>
            <a:ext cx="3767138" cy="4503385"/>
          </a:xfrm>
        </p:spPr>
        <p:txBody>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pic>
        <p:nvPicPr>
          <p:cNvPr id="10" name="Picture 9" descr="A drawing of a face&#10;&#10;Description automatically generated">
            <a:extLst>
              <a:ext uri="{FF2B5EF4-FFF2-40B4-BE49-F238E27FC236}">
                <a16:creationId xmlns:a16="http://schemas.microsoft.com/office/drawing/2014/main" id="{BD7A3B7D-B546-4B75-806A-B2ECDA5940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078185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Font typeface="Arial" panose="020B0604020202020204" pitchFamily="34" charset="0"/>
              <a:buNone/>
              <a:tabLst/>
              <a:defRPr sz="2550"/>
            </a:lvl1pPr>
            <a:lvl2pPr marL="18000" indent="0">
              <a:lnSpc>
                <a:spcPts val="2700"/>
              </a:lnSpc>
              <a:buFont typeface="Arial" panose="020B0604020202020204" pitchFamily="34" charset="0"/>
              <a:buNone/>
              <a:tabLst/>
              <a:defRPr sz="2550"/>
            </a:lvl2pPr>
            <a:lvl3pPr marL="18000" indent="0">
              <a:lnSpc>
                <a:spcPts val="2700"/>
              </a:lnSpc>
              <a:buFont typeface="Arial" panose="020B0604020202020204" pitchFamily="34" charset="0"/>
              <a:buNone/>
              <a:tabLst/>
              <a:defRPr sz="2550"/>
            </a:lvl3pPr>
            <a:lvl4pPr marL="18000" indent="0">
              <a:lnSpc>
                <a:spcPts val="2700"/>
              </a:lnSpc>
              <a:buFont typeface="Arial" panose="020B0604020202020204" pitchFamily="34" charset="0"/>
              <a:buNone/>
              <a:tabLst/>
              <a:defRPr sz="2550"/>
            </a:lvl4pPr>
            <a:lvl5pPr marL="18000" indent="0">
              <a:lnSpc>
                <a:spcPts val="2700"/>
              </a:lnSpc>
              <a:buFont typeface="Arial" panose="020B0604020202020204" pitchFamily="34" charset="0"/>
              <a:buNone/>
              <a:tabLst/>
              <a:defRPr sz="25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pic>
        <p:nvPicPr>
          <p:cNvPr id="11" name="Picture 10" descr="A drawing of a face&#10;&#10;Description automatically generated">
            <a:extLst>
              <a:ext uri="{FF2B5EF4-FFF2-40B4-BE49-F238E27FC236}">
                <a16:creationId xmlns:a16="http://schemas.microsoft.com/office/drawing/2014/main" id="{4D17546E-DA44-408D-9BB6-85DB270D61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007633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69875">
              <a:lnSpc>
                <a:spcPts val="2700"/>
              </a:lnSpc>
              <a:buFont typeface="Arial" panose="020B0604020202020204" pitchFamily="34" charset="0"/>
              <a:buChar char="•"/>
              <a:tabLst/>
              <a:defRPr sz="2550"/>
            </a:lvl1pPr>
            <a:lvl2pPr marL="270000" indent="-269875">
              <a:lnSpc>
                <a:spcPts val="2700"/>
              </a:lnSpc>
              <a:buFont typeface="Arial" panose="020B0604020202020204" pitchFamily="34" charset="0"/>
              <a:buChar char="•"/>
              <a:tabLst/>
              <a:defRPr sz="2550"/>
            </a:lvl2pPr>
            <a:lvl3pPr marL="270000" indent="-269875">
              <a:lnSpc>
                <a:spcPts val="2700"/>
              </a:lnSpc>
              <a:buFont typeface="Arial" panose="020B0604020202020204" pitchFamily="34" charset="0"/>
              <a:buChar char="•"/>
              <a:tabLst/>
              <a:defRPr sz="2550"/>
            </a:lvl3pPr>
            <a:lvl4pPr marL="270000" indent="-269875">
              <a:lnSpc>
                <a:spcPts val="2700"/>
              </a:lnSpc>
              <a:buFont typeface="Arial" panose="020B0604020202020204" pitchFamily="34" charset="0"/>
              <a:buChar char="•"/>
              <a:tabLst/>
              <a:defRPr sz="2550"/>
            </a:lvl4pPr>
            <a:lvl5pPr marL="270000" indent="-269875">
              <a:lnSpc>
                <a:spcPts val="2700"/>
              </a:lnSpc>
              <a:buFont typeface="Arial" panose="020B0604020202020204" pitchFamily="34" charset="0"/>
              <a:buChar char="•"/>
              <a:tabLst/>
              <a:defRPr sz="25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pic>
        <p:nvPicPr>
          <p:cNvPr id="6" name="Picture 5" descr="A drawing of a face&#10;&#10;Description automatically generated">
            <a:extLst>
              <a:ext uri="{FF2B5EF4-FFF2-40B4-BE49-F238E27FC236}">
                <a16:creationId xmlns:a16="http://schemas.microsoft.com/office/drawing/2014/main" id="{21F7E730-1A0C-4E88-AC7C-11956D05A4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3545087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Clr>
                <a:schemeClr val="bg1"/>
              </a:buClr>
              <a:buFont typeface="Arial" panose="020B0604020202020204" pitchFamily="34" charset="0"/>
              <a:buNone/>
              <a:tabLst/>
              <a:defRPr sz="2550">
                <a:solidFill>
                  <a:schemeClr val="bg1"/>
                </a:solidFill>
              </a:defRPr>
            </a:lvl1pPr>
            <a:lvl2pPr marL="18000" indent="0">
              <a:lnSpc>
                <a:spcPts val="2700"/>
              </a:lnSpc>
              <a:buClr>
                <a:schemeClr val="bg1"/>
              </a:buClr>
              <a:buFont typeface="Arial" panose="020B0604020202020204" pitchFamily="34" charset="0"/>
              <a:buNone/>
              <a:tabLst/>
              <a:defRPr sz="2550">
                <a:solidFill>
                  <a:schemeClr val="bg1"/>
                </a:solidFill>
              </a:defRPr>
            </a:lvl2pPr>
            <a:lvl3pPr marL="18000" indent="0">
              <a:lnSpc>
                <a:spcPts val="2700"/>
              </a:lnSpc>
              <a:buClr>
                <a:schemeClr val="bg1"/>
              </a:buClr>
              <a:buFont typeface="Arial" panose="020B0604020202020204" pitchFamily="34" charset="0"/>
              <a:buNone/>
              <a:tabLst/>
              <a:defRPr sz="2550">
                <a:solidFill>
                  <a:schemeClr val="bg1"/>
                </a:solidFill>
              </a:defRPr>
            </a:lvl3pPr>
            <a:lvl4pPr marL="18000" indent="0">
              <a:lnSpc>
                <a:spcPts val="2700"/>
              </a:lnSpc>
              <a:buClr>
                <a:schemeClr val="bg1"/>
              </a:buClr>
              <a:buFont typeface="Arial" panose="020B0604020202020204" pitchFamily="34" charset="0"/>
              <a:buNone/>
              <a:tabLst/>
              <a:defRPr sz="2550">
                <a:solidFill>
                  <a:schemeClr val="bg1"/>
                </a:solidFill>
              </a:defRPr>
            </a:lvl4pPr>
            <a:lvl5pPr marL="18000" indent="0">
              <a:lnSpc>
                <a:spcPts val="2700"/>
              </a:lnSpc>
              <a:buClr>
                <a:schemeClr val="bg1"/>
              </a:buClr>
              <a:buFont typeface="Arial" panose="020B0604020202020204" pitchFamily="34" charset="0"/>
              <a:buNone/>
              <a:tabLst/>
              <a:defRPr sz="25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257416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70000">
              <a:lnSpc>
                <a:spcPts val="2700"/>
              </a:lnSpc>
              <a:buClr>
                <a:schemeClr val="bg1"/>
              </a:buClr>
              <a:buFont typeface="Arial" panose="020B0604020202020204" pitchFamily="34" charset="0"/>
              <a:buChar char="•"/>
              <a:tabLst/>
              <a:defRPr sz="2550">
                <a:solidFill>
                  <a:schemeClr val="bg1"/>
                </a:solidFill>
              </a:defRPr>
            </a:lvl1pPr>
            <a:lvl2pPr marL="270000" indent="-270000">
              <a:lnSpc>
                <a:spcPts val="2700"/>
              </a:lnSpc>
              <a:buClr>
                <a:schemeClr val="bg1"/>
              </a:buClr>
              <a:buFont typeface="Arial" panose="020B0604020202020204" pitchFamily="34" charset="0"/>
              <a:buChar char="•"/>
              <a:tabLst/>
              <a:defRPr sz="2550">
                <a:solidFill>
                  <a:schemeClr val="bg1"/>
                </a:solidFill>
              </a:defRPr>
            </a:lvl2pPr>
            <a:lvl3pPr marL="270000" indent="-270000">
              <a:lnSpc>
                <a:spcPts val="2700"/>
              </a:lnSpc>
              <a:buClr>
                <a:schemeClr val="bg1"/>
              </a:buClr>
              <a:buFont typeface="Arial" panose="020B0604020202020204" pitchFamily="34" charset="0"/>
              <a:buChar char="•"/>
              <a:tabLst/>
              <a:defRPr sz="2550">
                <a:solidFill>
                  <a:schemeClr val="bg1"/>
                </a:solidFill>
              </a:defRPr>
            </a:lvl3pPr>
            <a:lvl4pPr marL="270000" indent="-270000">
              <a:lnSpc>
                <a:spcPts val="2700"/>
              </a:lnSpc>
              <a:buClr>
                <a:schemeClr val="bg1"/>
              </a:buClr>
              <a:buFont typeface="Arial" panose="020B0604020202020204" pitchFamily="34" charset="0"/>
              <a:buChar char="•"/>
              <a:tabLst/>
              <a:defRPr sz="2550">
                <a:solidFill>
                  <a:schemeClr val="bg1"/>
                </a:solidFill>
              </a:defRPr>
            </a:lvl4pPr>
            <a:lvl5pPr marL="270000" indent="-270000">
              <a:lnSpc>
                <a:spcPts val="2700"/>
              </a:lnSpc>
              <a:buClr>
                <a:schemeClr val="bg1"/>
              </a:buClr>
              <a:buFont typeface="Arial" panose="020B0604020202020204" pitchFamily="34" charset="0"/>
              <a:buChar char="•"/>
              <a:tabLst/>
              <a:defRPr sz="25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6663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9" name="object 2"/>
          <p:cNvSpPr txBox="1"/>
          <p:nvPr userDrawn="1"/>
        </p:nvSpPr>
        <p:spPr>
          <a:xfrm>
            <a:off x="2266950" y="4034726"/>
            <a:ext cx="2558415" cy="632866"/>
          </a:xfrm>
          <a:prstGeom prst="rect">
            <a:avLst/>
          </a:prstGeom>
        </p:spPr>
        <p:txBody>
          <a:bodyPr vert="horz" wrap="square" lIns="0" tIns="9525" rIns="0" bIns="0" rtlCol="0">
            <a:spAutoFit/>
          </a:bodyPr>
          <a:lstStyle/>
          <a:p>
            <a:pPr marL="9525">
              <a:lnSpc>
                <a:spcPct val="100000"/>
              </a:lnSpc>
              <a:spcBef>
                <a:spcPts val="75"/>
              </a:spcBef>
            </a:pPr>
            <a:r>
              <a:rPr sz="4050" b="0" i="0" spc="-4" dirty="0">
                <a:solidFill>
                  <a:srgbClr val="FFFFFF"/>
                </a:solidFill>
                <a:latin typeface="Nunito Sans Black" pitchFamily="2" charset="77"/>
                <a:ea typeface="Nunito Sans Black" charset="0"/>
                <a:cs typeface="Nunito Sans Black" charset="0"/>
              </a:rPr>
              <a:t>Thank</a:t>
            </a:r>
            <a:r>
              <a:rPr sz="4050" b="0" i="0" spc="-30" dirty="0">
                <a:solidFill>
                  <a:srgbClr val="FFFFFF"/>
                </a:solidFill>
                <a:latin typeface="Nunito Sans Black" pitchFamily="2" charset="77"/>
                <a:ea typeface="Nunito Sans Black" charset="0"/>
                <a:cs typeface="Nunito Sans Black" charset="0"/>
              </a:rPr>
              <a:t> </a:t>
            </a:r>
            <a:r>
              <a:rPr sz="4050" b="0" i="0" spc="-98" dirty="0">
                <a:solidFill>
                  <a:srgbClr val="FFFFFF"/>
                </a:solidFill>
                <a:latin typeface="Nunito Sans Black" pitchFamily="2" charset="77"/>
                <a:ea typeface="Nunito Sans Black" charset="0"/>
                <a:cs typeface="Nunito Sans Black" charset="0"/>
              </a:rPr>
              <a:t>you</a:t>
            </a:r>
            <a:endParaRPr sz="4050" b="0" i="0" dirty="0">
              <a:latin typeface="Nunito Sans Black" pitchFamily="2" charset="77"/>
              <a:ea typeface="Nunito Sans Black" charset="0"/>
              <a:cs typeface="Nunito Sans Black" charset="0"/>
            </a:endParaRPr>
          </a:p>
        </p:txBody>
      </p:sp>
      <p:grpSp>
        <p:nvGrpSpPr>
          <p:cNvPr id="20" name="Group 19"/>
          <p:cNvGrpSpPr/>
          <p:nvPr userDrawn="1"/>
        </p:nvGrpSpPr>
        <p:grpSpPr>
          <a:xfrm>
            <a:off x="10077450" y="359569"/>
            <a:ext cx="1752622" cy="493120"/>
            <a:chOff x="228240" y="2152440"/>
            <a:chExt cx="10101600" cy="2842200"/>
          </a:xfrm>
          <a:solidFill>
            <a:schemeClr val="bg1"/>
          </a:solidFill>
        </p:grpSpPr>
        <p:sp>
          <p:nvSpPr>
            <p:cNvPr id="21"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22"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23"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24"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25"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6"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7"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8"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9"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30"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31"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spTree>
    <p:extLst>
      <p:ext uri="{BB962C8B-B14F-4D97-AF65-F5344CB8AC3E}">
        <p14:creationId xmlns:p14="http://schemas.microsoft.com/office/powerpoint/2010/main" val="1182297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0800" indent="0">
              <a:lnSpc>
                <a:spcPts val="2700"/>
              </a:lnSpc>
              <a:buFont typeface="Arial" panose="020B0604020202020204" pitchFamily="34" charset="0"/>
              <a:buNone/>
              <a:tabLst/>
              <a:defRPr sz="2550"/>
            </a:lvl1pPr>
            <a:lvl2pPr marL="15875" indent="0">
              <a:lnSpc>
                <a:spcPts val="5100"/>
              </a:lnSpc>
              <a:buFont typeface="Arial" panose="020B0604020202020204" pitchFamily="34" charset="0"/>
              <a:buNone/>
              <a:tabLst/>
              <a:defRPr sz="4800"/>
            </a:lvl2pPr>
            <a:lvl3pPr marL="10800" indent="0">
              <a:lnSpc>
                <a:spcPts val="2700"/>
              </a:lnSpc>
              <a:buFont typeface="Arial" panose="020B0604020202020204" pitchFamily="34" charset="0"/>
              <a:buNone/>
              <a:tabLst/>
              <a:defRPr sz="2550"/>
            </a:lvl3pPr>
            <a:lvl4pPr marL="18000" indent="0">
              <a:lnSpc>
                <a:spcPts val="5100"/>
              </a:lnSpc>
              <a:buFont typeface="Arial" panose="020B0604020202020204" pitchFamily="34" charset="0"/>
              <a:buNone/>
              <a:tabLst/>
              <a:defRPr sz="4800"/>
            </a:lvl4pPr>
            <a:lvl5pPr marL="10800" indent="0">
              <a:lnSpc>
                <a:spcPts val="2700"/>
              </a:lnSpc>
              <a:buFont typeface="Arial" panose="020B0604020202020204" pitchFamily="34" charset="0"/>
              <a:buNone/>
              <a:tabLst/>
              <a:defRPr sz="25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pic>
        <p:nvPicPr>
          <p:cNvPr id="11" name="Picture 10" descr="A drawing of a face&#10;&#10;Description automatically generated">
            <a:extLst>
              <a:ext uri="{FF2B5EF4-FFF2-40B4-BE49-F238E27FC236}">
                <a16:creationId xmlns:a16="http://schemas.microsoft.com/office/drawing/2014/main" id="{470C9232-617C-446C-8819-4977361203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030402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Font typeface="Arial" panose="020B0604020202020204" pitchFamily="34" charset="0"/>
              <a:buChar char="•"/>
              <a:tabLst/>
              <a:defRPr sz="2550"/>
            </a:lvl1pPr>
            <a:lvl2pPr marL="358775" indent="-360000">
              <a:lnSpc>
                <a:spcPts val="5100"/>
              </a:lnSpc>
              <a:buFont typeface="Arial" panose="020B0604020202020204" pitchFamily="34" charset="0"/>
              <a:buChar char="•"/>
              <a:tabLst/>
              <a:defRPr sz="4800"/>
            </a:lvl2pPr>
            <a:lvl3pPr marL="360000" indent="-342000">
              <a:lnSpc>
                <a:spcPts val="2700"/>
              </a:lnSpc>
              <a:buFont typeface="Arial" panose="020B0604020202020204" pitchFamily="34" charset="0"/>
              <a:buChar char="•"/>
              <a:tabLst/>
              <a:defRPr sz="2550"/>
            </a:lvl3pPr>
            <a:lvl4pPr marL="358775" indent="-360000">
              <a:lnSpc>
                <a:spcPts val="5100"/>
              </a:lnSpc>
              <a:buFont typeface="Arial" panose="020B0604020202020204" pitchFamily="34" charset="0"/>
              <a:buChar char="•"/>
              <a:tabLst/>
              <a:defRPr sz="4800"/>
            </a:lvl4pPr>
            <a:lvl5pPr marL="360000" indent="-342000">
              <a:lnSpc>
                <a:spcPts val="2700"/>
              </a:lnSpc>
              <a:buFont typeface="Arial" panose="020B0604020202020204" pitchFamily="34" charset="0"/>
              <a:buChar char="•"/>
              <a:tabLst/>
              <a:defRPr sz="25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pic>
        <p:nvPicPr>
          <p:cNvPr id="11" name="Picture 10" descr="A drawing of a face&#10;&#10;Description automatically generated">
            <a:extLst>
              <a:ext uri="{FF2B5EF4-FFF2-40B4-BE49-F238E27FC236}">
                <a16:creationId xmlns:a16="http://schemas.microsoft.com/office/drawing/2014/main" id="{C9A2E3D7-386F-403C-BEA8-649B17272F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3405100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3500" indent="0">
              <a:lnSpc>
                <a:spcPts val="2700"/>
              </a:lnSpc>
              <a:buFont typeface="Arial" panose="020B0604020202020204" pitchFamily="34" charset="0"/>
              <a:buNone/>
              <a:defRPr sz="2550">
                <a:solidFill>
                  <a:schemeClr val="bg1"/>
                </a:solidFill>
              </a:defRPr>
            </a:lvl1pPr>
            <a:lvl2pPr marL="13500" indent="0">
              <a:lnSpc>
                <a:spcPts val="5100"/>
              </a:lnSpc>
              <a:buFont typeface="Arial" panose="020B0604020202020204" pitchFamily="34" charset="0"/>
              <a:buNone/>
              <a:defRPr sz="4800">
                <a:solidFill>
                  <a:schemeClr val="bg1"/>
                </a:solidFill>
              </a:defRPr>
            </a:lvl2pPr>
            <a:lvl3pPr marL="13500" indent="0">
              <a:lnSpc>
                <a:spcPts val="2700"/>
              </a:lnSpc>
              <a:buFont typeface="Arial" panose="020B0604020202020204" pitchFamily="34" charset="0"/>
              <a:buNone/>
              <a:defRPr sz="2550">
                <a:solidFill>
                  <a:schemeClr val="bg1"/>
                </a:solidFill>
              </a:defRPr>
            </a:lvl3pPr>
            <a:lvl4pPr marL="13500" indent="0">
              <a:lnSpc>
                <a:spcPts val="5100"/>
              </a:lnSpc>
              <a:buFont typeface="Arial" panose="020B0604020202020204" pitchFamily="34" charset="0"/>
              <a:buNone/>
              <a:defRPr sz="4800">
                <a:solidFill>
                  <a:schemeClr val="bg1"/>
                </a:solidFill>
              </a:defRPr>
            </a:lvl4pPr>
            <a:lvl5pPr marL="13500" indent="0">
              <a:lnSpc>
                <a:spcPts val="2700"/>
              </a:lnSpc>
              <a:buFont typeface="Arial" panose="020B0604020202020204" pitchFamily="34" charset="0"/>
              <a:buNone/>
              <a:defRPr sz="25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26972553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ClrTx/>
              <a:buFont typeface="Arial" panose="020B0604020202020204" pitchFamily="34" charset="0"/>
              <a:buChar char="•"/>
              <a:tabLst/>
              <a:defRPr sz="2550">
                <a:solidFill>
                  <a:schemeClr val="bg1"/>
                </a:solidFill>
              </a:defRPr>
            </a:lvl1pPr>
            <a:lvl2pPr marL="358775" indent="-360000">
              <a:lnSpc>
                <a:spcPts val="5100"/>
              </a:lnSpc>
              <a:buClrTx/>
              <a:buFont typeface="Arial" panose="020B0604020202020204" pitchFamily="34" charset="0"/>
              <a:buChar char="•"/>
              <a:tabLst/>
              <a:defRPr sz="4800">
                <a:solidFill>
                  <a:schemeClr val="bg1"/>
                </a:solidFill>
              </a:defRPr>
            </a:lvl2pPr>
            <a:lvl3pPr marL="360000" indent="-342000">
              <a:lnSpc>
                <a:spcPts val="2700"/>
              </a:lnSpc>
              <a:buClrTx/>
              <a:buFont typeface="Arial" panose="020B0604020202020204" pitchFamily="34" charset="0"/>
              <a:buChar char="•"/>
              <a:tabLst/>
              <a:defRPr sz="2550">
                <a:solidFill>
                  <a:schemeClr val="bg1"/>
                </a:solidFill>
              </a:defRPr>
            </a:lvl3pPr>
            <a:lvl4pPr marL="358775" indent="-360000">
              <a:lnSpc>
                <a:spcPts val="5100"/>
              </a:lnSpc>
              <a:buClrTx/>
              <a:buFont typeface="Arial" panose="020B0604020202020204" pitchFamily="34" charset="0"/>
              <a:buChar char="•"/>
              <a:tabLst/>
              <a:defRPr sz="4800">
                <a:solidFill>
                  <a:schemeClr val="bg1"/>
                </a:solidFill>
              </a:defRPr>
            </a:lvl4pPr>
            <a:lvl5pPr marL="360000" indent="-342000">
              <a:lnSpc>
                <a:spcPts val="2700"/>
              </a:lnSpc>
              <a:buClrTx/>
              <a:buFont typeface="Arial" panose="020B0604020202020204" pitchFamily="34" charset="0"/>
              <a:buChar char="•"/>
              <a:tabLst/>
              <a:defRPr sz="25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3489896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pic>
        <p:nvPicPr>
          <p:cNvPr id="11" name="Picture 10" descr="A drawing of a face&#10;&#10;Description automatically generated">
            <a:extLst>
              <a:ext uri="{FF2B5EF4-FFF2-40B4-BE49-F238E27FC236}">
                <a16:creationId xmlns:a16="http://schemas.microsoft.com/office/drawing/2014/main" id="{4BB493F0-2EFD-4DA6-AADD-FFA592C26F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941680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pic>
        <p:nvPicPr>
          <p:cNvPr id="11" name="Picture 10" descr="A drawing of a face&#10;&#10;Description automatically generated">
            <a:extLst>
              <a:ext uri="{FF2B5EF4-FFF2-40B4-BE49-F238E27FC236}">
                <a16:creationId xmlns:a16="http://schemas.microsoft.com/office/drawing/2014/main" id="{811263A0-EE0C-44A0-A3A0-DA06F412492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3422779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ClrTx/>
              <a:buFont typeface="Arial" panose="020B0604020202020204" pitchFamily="34" charset="0"/>
              <a:buNone/>
              <a:tabLst/>
              <a:defRPr>
                <a:solidFill>
                  <a:schemeClr val="bg1"/>
                </a:solidFill>
              </a:defRPr>
            </a:lvl1pPr>
            <a:lvl2pPr marL="10800" indent="0">
              <a:buClrTx/>
              <a:buFont typeface="Arial" panose="020B0604020202020204" pitchFamily="34" charset="0"/>
              <a:buNone/>
              <a:tabLst/>
              <a:defRPr>
                <a:solidFill>
                  <a:schemeClr val="bg1"/>
                </a:solidFill>
              </a:defRPr>
            </a:lvl2pPr>
            <a:lvl3pPr marL="10800" indent="0">
              <a:buClrTx/>
              <a:buFont typeface="Arial" panose="020B0604020202020204" pitchFamily="34" charset="0"/>
              <a:buNone/>
              <a:tabLst/>
              <a:defRPr>
                <a:solidFill>
                  <a:schemeClr val="bg1"/>
                </a:solidFill>
              </a:defRPr>
            </a:lvl3pPr>
            <a:lvl4pPr marL="10800" indent="0">
              <a:buClrTx/>
              <a:buFont typeface="Arial" panose="020B0604020202020204" pitchFamily="34" charset="0"/>
              <a:buNone/>
              <a:tabLst/>
              <a:defRPr>
                <a:solidFill>
                  <a:schemeClr val="bg1"/>
                </a:solidFill>
              </a:defRPr>
            </a:lvl4pPr>
            <a:lvl5pPr marL="10800" indent="0">
              <a:buClrTx/>
              <a:buFont typeface="Arial" panose="020B0604020202020204" pitchFamily="34" charset="0"/>
              <a:buNone/>
              <a:tabLst/>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4992902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ClrTx/>
              <a:buFont typeface="Arial" panose="020B0604020202020204" pitchFamily="34" charset="0"/>
              <a:buChar char="•"/>
              <a:tabLst/>
              <a:defRPr>
                <a:solidFill>
                  <a:schemeClr val="bg1"/>
                </a:solidFill>
              </a:defRPr>
            </a:lvl1pPr>
            <a:lvl2pPr marL="133200" indent="-122400">
              <a:buClrTx/>
              <a:buFont typeface="Arial" panose="020B0604020202020204" pitchFamily="34" charset="0"/>
              <a:buChar char="•"/>
              <a:tabLst/>
              <a:defRPr>
                <a:solidFill>
                  <a:schemeClr val="bg1"/>
                </a:solidFill>
              </a:defRPr>
            </a:lvl2pPr>
            <a:lvl3pPr marL="133200" indent="-122400">
              <a:buClrTx/>
              <a:buFont typeface="Arial" panose="020B0604020202020204" pitchFamily="34" charset="0"/>
              <a:buChar char="•"/>
              <a:tabLst/>
              <a:defRPr>
                <a:solidFill>
                  <a:schemeClr val="bg1"/>
                </a:solidFill>
              </a:defRPr>
            </a:lvl3pPr>
            <a:lvl4pPr marL="133200" indent="-122400">
              <a:buClrTx/>
              <a:buFont typeface="Arial" panose="020B0604020202020204" pitchFamily="34" charset="0"/>
              <a:buChar char="•"/>
              <a:tabLst/>
              <a:defRPr>
                <a:solidFill>
                  <a:schemeClr val="bg1"/>
                </a:solidFill>
              </a:defRPr>
            </a:lvl4pPr>
            <a:lvl5pPr marL="133200" indent="-122400">
              <a:buClrTx/>
              <a:buFont typeface="Arial" panose="020B0604020202020204" pitchFamily="34" charset="0"/>
              <a:buChar char="•"/>
              <a:tabLst/>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940199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Font typeface="Arial" panose="020B0604020202020204" pitchFamily="34" charset="0"/>
              <a:buNone/>
              <a:tabLst/>
              <a:defRPr/>
            </a:lvl1pPr>
            <a:lvl2pPr marL="10800" indent="0">
              <a:lnSpc>
                <a:spcPts val="1500"/>
              </a:lnSpc>
              <a:buFont typeface="Arial" panose="020B0604020202020204" pitchFamily="34" charset="0"/>
              <a:buNone/>
              <a:tabLst/>
              <a:defRPr sz="1350" b="0" i="0">
                <a:latin typeface="Nunito Sans" pitchFamily="2" charset="77"/>
              </a:defRPr>
            </a:lvl2pPr>
            <a:lvl3pPr marL="10800" indent="0">
              <a:lnSpc>
                <a:spcPts val="1500"/>
              </a:lnSpc>
              <a:buFont typeface="Arial" panose="020B0604020202020204" pitchFamily="34" charset="0"/>
              <a:buNone/>
              <a:tabLst/>
              <a:defRPr sz="1350"/>
            </a:lvl3pPr>
            <a:lvl4pPr marL="10800" indent="0">
              <a:buFont typeface="Arial" panose="020B0604020202020204" pitchFamily="34" charset="0"/>
              <a:buNone/>
              <a:tabLst/>
              <a:defRPr b="1" i="0">
                <a:latin typeface="Nunito Sans" pitchFamily="2" charset="77"/>
              </a:defRPr>
            </a:lvl4pPr>
            <a:lvl5pPr marL="10800" indent="0">
              <a:buFont typeface="Arial" panose="020B0604020202020204" pitchFamily="34" charse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pic>
        <p:nvPicPr>
          <p:cNvPr id="11" name="Picture 10" descr="A drawing of a face&#10;&#10;Description automatically generated">
            <a:extLst>
              <a:ext uri="{FF2B5EF4-FFF2-40B4-BE49-F238E27FC236}">
                <a16:creationId xmlns:a16="http://schemas.microsoft.com/office/drawing/2014/main" id="{79DDE923-89A3-45CF-8915-F090A1848D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7078382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Font typeface="Arial" panose="020B0604020202020204" pitchFamily="34" charset="0"/>
              <a:buChar char="•"/>
              <a:tabLst/>
              <a:defRPr/>
            </a:lvl1pPr>
            <a:lvl2pPr marL="133200" indent="-122400">
              <a:lnSpc>
                <a:spcPts val="1500"/>
              </a:lnSpc>
              <a:buFont typeface="Arial" panose="020B0604020202020204" pitchFamily="34" charset="0"/>
              <a:buChar char="•"/>
              <a:tabLst/>
              <a:defRPr sz="1350" b="0" i="0">
                <a:latin typeface="Nunito Sans" pitchFamily="2" charset="77"/>
              </a:defRPr>
            </a:lvl2pPr>
            <a:lvl3pPr marL="133200" indent="-122400">
              <a:lnSpc>
                <a:spcPts val="1500"/>
              </a:lnSpc>
              <a:buFont typeface="Arial" panose="020B0604020202020204" pitchFamily="34" charset="0"/>
              <a:buChar char="•"/>
              <a:tabLst/>
              <a:defRPr sz="1350"/>
            </a:lvl3pPr>
            <a:lvl4pPr marL="133200" indent="-122400">
              <a:buFont typeface="Arial" panose="020B0604020202020204" pitchFamily="34" charset="0"/>
              <a:buChar char="•"/>
              <a:tabLst/>
              <a:defRPr b="1" i="0">
                <a:latin typeface="Nunito Sans" pitchFamily="2" charset="77"/>
              </a:defRPr>
            </a:lvl4pPr>
            <a:lvl5pPr marL="133200" indent="-122400">
              <a:buFont typeface="Arial" panose="020B0604020202020204" pitchFamily="34" charset="0"/>
              <a:buChar char="•"/>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pic>
        <p:nvPicPr>
          <p:cNvPr id="11" name="Picture 10" descr="A drawing of a face&#10;&#10;Description automatically generated">
            <a:extLst>
              <a:ext uri="{FF2B5EF4-FFF2-40B4-BE49-F238E27FC236}">
                <a16:creationId xmlns:a16="http://schemas.microsoft.com/office/drawing/2014/main" id="{96FEC4D4-E52B-4717-98B9-44A612A6CCB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68545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grpSp>
        <p:nvGrpSpPr>
          <p:cNvPr id="41" name="Group 40"/>
          <p:cNvGrpSpPr/>
          <p:nvPr userDrawn="1"/>
        </p:nvGrpSpPr>
        <p:grpSpPr>
          <a:xfrm>
            <a:off x="10077450" y="359569"/>
            <a:ext cx="1752622" cy="493120"/>
            <a:chOff x="228240" y="2152440"/>
            <a:chExt cx="10101600" cy="2842200"/>
          </a:xfrm>
          <a:solidFill>
            <a:schemeClr val="bg1"/>
          </a:solidFill>
        </p:grpSpPr>
        <p:sp>
          <p:nvSpPr>
            <p:cNvPr id="42"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43"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44"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45"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46"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47"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48"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49"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50"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51"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52"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1520627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Quote pag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tx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tx2"/>
                </a:solidFill>
                <a:latin typeface="+mj-lt"/>
              </a:defRPr>
            </a:lvl1pPr>
            <a:lvl2pPr marL="0" indent="0">
              <a:lnSpc>
                <a:spcPct val="100000"/>
              </a:lnSpc>
              <a:spcBef>
                <a:spcPts val="0"/>
              </a:spcBef>
              <a:buFont typeface="Arial" panose="020B0604020202020204" pitchFamily="34" charset="0"/>
              <a:buNone/>
              <a:tabLst/>
              <a:defRPr sz="1800" b="1" i="0">
                <a:solidFill>
                  <a:schemeClr val="tx2"/>
                </a:solidFill>
                <a:latin typeface="+mj-lt"/>
              </a:defRPr>
            </a:lvl2pPr>
            <a:lvl3pPr marL="0" indent="0">
              <a:lnSpc>
                <a:spcPct val="100000"/>
              </a:lnSpc>
              <a:spcBef>
                <a:spcPts val="0"/>
              </a:spcBef>
              <a:buFont typeface="Arial" panose="020B0604020202020204" pitchFamily="34" charset="0"/>
              <a:buNone/>
              <a:tabLst/>
              <a:defRPr sz="1800" b="1">
                <a:solidFill>
                  <a:schemeClr val="tx2"/>
                </a:solidFill>
                <a:latin typeface="+mj-lt"/>
              </a:defRPr>
            </a:lvl3pPr>
            <a:lvl4pPr marL="0" indent="0">
              <a:spcBef>
                <a:spcPts val="0"/>
              </a:spcBef>
              <a:buFont typeface="Arial" panose="020B0604020202020204" pitchFamily="34" charset="0"/>
              <a:buNone/>
              <a:tabLst/>
              <a:defRPr sz="1800" b="1" i="0">
                <a:solidFill>
                  <a:schemeClr val="tx2"/>
                </a:solidFill>
                <a:latin typeface="+mj-lt"/>
              </a:defRPr>
            </a:lvl4pPr>
            <a:lvl5pPr marL="0" indent="0">
              <a:spcBef>
                <a:spcPts val="0"/>
              </a:spcBef>
              <a:buFont typeface="Arial" panose="020B0604020202020204" pitchFamily="34" charset="0"/>
              <a:buNone/>
              <a:tabLst/>
              <a:defRPr sz="1800" b="1">
                <a:solidFill>
                  <a:schemeClr val="tx2"/>
                </a:solidFill>
                <a:latin typeface="+mj-lt"/>
              </a:defRPr>
            </a:lvl5pPr>
          </a:lstStyle>
          <a:p>
            <a:pPr lvl="0"/>
            <a:r>
              <a:rPr lang="en-US" dirty="0"/>
              <a:t>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cxnSp>
        <p:nvCxnSpPr>
          <p:cNvPr id="7" name="Straight Connector 6"/>
          <p:cNvCxnSpPr/>
          <p:nvPr userDrawn="1"/>
        </p:nvCxnSpPr>
        <p:spPr>
          <a:xfrm>
            <a:off x="2293949" y="1801909"/>
            <a:ext cx="759538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descr="A drawing of a face&#10;&#10;Description automatically generated">
            <a:extLst>
              <a:ext uri="{FF2B5EF4-FFF2-40B4-BE49-F238E27FC236}">
                <a16:creationId xmlns:a16="http://schemas.microsoft.com/office/drawing/2014/main" id="{36890DF9-5F60-4FE2-BCB0-79316E8A1EC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098545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Purple Quote pag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dirty="0"/>
              <a:t>© </a:t>
            </a:r>
            <a:r>
              <a:rPr lang="en-US" spc="-4" dirty="0"/>
              <a:t>The </a:t>
            </a:r>
            <a:r>
              <a:rPr lang="en-US" spc="-15" dirty="0"/>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bg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bg1"/>
                </a:solidFill>
                <a:latin typeface="+mj-lt"/>
              </a:defRPr>
            </a:lvl1pPr>
            <a:lvl2pPr marL="0" indent="0">
              <a:lnSpc>
                <a:spcPct val="100000"/>
              </a:lnSpc>
              <a:spcBef>
                <a:spcPts val="0"/>
              </a:spcBef>
              <a:buFont typeface="Arial" panose="020B0604020202020204" pitchFamily="34" charset="0"/>
              <a:buNone/>
              <a:tabLst/>
              <a:defRPr sz="1800" b="1" i="0">
                <a:solidFill>
                  <a:schemeClr val="bg1"/>
                </a:solidFill>
                <a:latin typeface="+mj-lt"/>
              </a:defRPr>
            </a:lvl2pPr>
            <a:lvl3pPr marL="0" indent="0">
              <a:lnSpc>
                <a:spcPct val="100000"/>
              </a:lnSpc>
              <a:spcBef>
                <a:spcPts val="0"/>
              </a:spcBef>
              <a:buFont typeface="Arial" panose="020B0604020202020204" pitchFamily="34" charset="0"/>
              <a:buNone/>
              <a:tabLst/>
              <a:defRPr sz="1800" b="1">
                <a:solidFill>
                  <a:schemeClr val="bg1"/>
                </a:solidFill>
                <a:latin typeface="+mj-lt"/>
              </a:defRPr>
            </a:lvl3pPr>
            <a:lvl4pPr marL="0" indent="0">
              <a:spcBef>
                <a:spcPts val="0"/>
              </a:spcBef>
              <a:buFont typeface="Arial" panose="020B0604020202020204" pitchFamily="34" charset="0"/>
              <a:buNone/>
              <a:tabLst/>
              <a:defRPr sz="1800" b="1" i="0">
                <a:solidFill>
                  <a:schemeClr val="bg1"/>
                </a:solidFill>
                <a:latin typeface="+mj-lt"/>
              </a:defRPr>
            </a:lvl4pPr>
            <a:lvl5pPr marL="0" indent="0">
              <a:spcBef>
                <a:spcPts val="0"/>
              </a:spcBef>
              <a:buFont typeface="Arial" panose="020B0604020202020204" pitchFamily="34" charset="0"/>
              <a:buNone/>
              <a:tabLst/>
              <a:defRPr sz="1800" b="1">
                <a:solidFill>
                  <a:schemeClr val="bg1"/>
                </a:solidFill>
                <a:latin typeface="+mj-lt"/>
              </a:defRPr>
            </a:lvl5pPr>
          </a:lstStyle>
          <a:p>
            <a:pPr lvl="0"/>
            <a:r>
              <a:rPr lang="en-US"/>
              <a:t>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cxnSp>
        <p:nvCxnSpPr>
          <p:cNvPr id="7" name="Straight Connector 6"/>
          <p:cNvCxnSpPr/>
          <p:nvPr userDrawn="1"/>
        </p:nvCxnSpPr>
        <p:spPr>
          <a:xfrm>
            <a:off x="2293949" y="1801909"/>
            <a:ext cx="759538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0889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Clr>
                <a:schemeClr val="bg1"/>
              </a:buClr>
              <a:buFont typeface="Arial" panose="020B0604020202020204" pitchFamily="34" charset="0"/>
              <a:buNone/>
              <a:tabLst/>
              <a:defRPr>
                <a:solidFill>
                  <a:schemeClr val="bg1"/>
                </a:solidFill>
              </a:defRPr>
            </a:lvl1pPr>
            <a:lvl2pPr marL="10800" indent="0">
              <a:lnSpc>
                <a:spcPts val="1500"/>
              </a:lnSpc>
              <a:buClr>
                <a:schemeClr val="bg1"/>
              </a:buClr>
              <a:buFont typeface="Arial" panose="020B0604020202020204" pitchFamily="34" charset="0"/>
              <a:buNone/>
              <a:tabLst/>
              <a:defRPr sz="1350" b="0" i="0">
                <a:solidFill>
                  <a:schemeClr val="bg1"/>
                </a:solidFill>
                <a:latin typeface="Nunito Sans" pitchFamily="2" charset="77"/>
              </a:defRPr>
            </a:lvl2pPr>
            <a:lvl3pPr marL="10800" indent="0">
              <a:lnSpc>
                <a:spcPts val="1500"/>
              </a:lnSpc>
              <a:buClr>
                <a:schemeClr val="bg1"/>
              </a:buClr>
              <a:buFont typeface="Arial" panose="020B0604020202020204" pitchFamily="34" charset="0"/>
              <a:buNone/>
              <a:tabLst/>
              <a:defRPr sz="1350">
                <a:solidFill>
                  <a:schemeClr val="bg1"/>
                </a:solidFill>
              </a:defRPr>
            </a:lvl3pPr>
            <a:lvl4pPr marL="10800" indent="0">
              <a:buClr>
                <a:schemeClr val="bg1"/>
              </a:buClr>
              <a:buFont typeface="Arial" panose="020B0604020202020204" pitchFamily="34" charset="0"/>
              <a:buNone/>
              <a:tabLst/>
              <a:defRPr b="1" i="0">
                <a:solidFill>
                  <a:schemeClr val="bg1"/>
                </a:solidFill>
                <a:latin typeface="Nunito Sans" pitchFamily="2" charset="77"/>
              </a:defRPr>
            </a:lvl4pPr>
            <a:lvl5pPr marL="10800" indent="0">
              <a:buClr>
                <a:schemeClr val="bg1"/>
              </a:buClr>
              <a:buFont typeface="Arial" panose="020B0604020202020204" pitchFamily="34" charset="0"/>
              <a:buNone/>
              <a:tabLst/>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11624518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Clr>
                <a:schemeClr val="bg1"/>
              </a:buClr>
              <a:buFont typeface="Arial" panose="020B0604020202020204" pitchFamily="34" charset="0"/>
              <a:buChar char="•"/>
              <a:tabLst/>
              <a:defRPr>
                <a:solidFill>
                  <a:schemeClr val="bg1"/>
                </a:solidFill>
              </a:defRPr>
            </a:lvl1pPr>
            <a:lvl2pPr marL="133200" indent="-122400">
              <a:lnSpc>
                <a:spcPts val="1500"/>
              </a:lnSpc>
              <a:buClr>
                <a:schemeClr val="bg1"/>
              </a:buClr>
              <a:buFont typeface="Arial" panose="020B0604020202020204" pitchFamily="34" charset="0"/>
              <a:buChar char="•"/>
              <a:tabLst/>
              <a:defRPr sz="1350" b="0" i="0">
                <a:solidFill>
                  <a:schemeClr val="bg1"/>
                </a:solidFill>
                <a:latin typeface="Nunito Sans" pitchFamily="2" charset="77"/>
              </a:defRPr>
            </a:lvl2pPr>
            <a:lvl3pPr marL="133200" indent="-122400">
              <a:lnSpc>
                <a:spcPts val="1500"/>
              </a:lnSpc>
              <a:buClr>
                <a:schemeClr val="bg1"/>
              </a:buClr>
              <a:buFont typeface="Arial" panose="020B0604020202020204" pitchFamily="34" charset="0"/>
              <a:buChar char="•"/>
              <a:tabLst/>
              <a:defRPr sz="1350">
                <a:solidFill>
                  <a:schemeClr val="bg1"/>
                </a:solidFill>
              </a:defRPr>
            </a:lvl3pPr>
            <a:lvl4pPr marL="133200" indent="-122400">
              <a:buClr>
                <a:schemeClr val="bg1"/>
              </a:buClr>
              <a:buFont typeface="Arial" panose="020B0604020202020204" pitchFamily="34" charset="0"/>
              <a:buChar char="•"/>
              <a:tabLst/>
              <a:defRPr b="1" i="0">
                <a:solidFill>
                  <a:schemeClr val="bg1"/>
                </a:solidFill>
                <a:latin typeface="Nunito Sans" pitchFamily="2" charset="77"/>
              </a:defRPr>
            </a:lvl4pPr>
            <a:lvl5pPr marL="133200" indent="-122400">
              <a:buClr>
                <a:schemeClr val="bg1"/>
              </a:buClr>
              <a:buFont typeface="Arial" panose="020B0604020202020204" pitchFamily="34" charset="0"/>
              <a:buChar char="•"/>
              <a:tabLst/>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4265417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7" name="Media Placeholder 6">
            <a:extLst>
              <a:ext uri="{FF2B5EF4-FFF2-40B4-BE49-F238E27FC236}">
                <a16:creationId xmlns:a16="http://schemas.microsoft.com/office/drawing/2014/main"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bg1"/>
                </a:solidFill>
              </a:defRPr>
            </a:lvl1pPr>
          </a:lstStyle>
          <a:p>
            <a:r>
              <a:rPr lang="en-GB" dirty="0"/>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2849433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7" name="Media Placeholder 6">
            <a:extLst>
              <a:ext uri="{FF2B5EF4-FFF2-40B4-BE49-F238E27FC236}">
                <a16:creationId xmlns:a16="http://schemas.microsoft.com/office/drawing/2014/main"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tx1"/>
                </a:solidFill>
              </a:defRPr>
            </a:lvl1pPr>
          </a:lstStyle>
          <a:p>
            <a:r>
              <a:rPr lang="en-GB" dirty="0"/>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pic>
        <p:nvPicPr>
          <p:cNvPr id="11" name="Picture 10" descr="A drawing of a face&#10;&#10;Description automatically generated">
            <a:extLst>
              <a:ext uri="{FF2B5EF4-FFF2-40B4-BE49-F238E27FC236}">
                <a16:creationId xmlns:a16="http://schemas.microsoft.com/office/drawing/2014/main" id="{81DD2317-00AD-4551-9D9D-60C0947BC0B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4050095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Bio 1">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Dwayne Fields</a:t>
            </a:r>
          </a:p>
          <a:p>
            <a:pPr lvl="0"/>
            <a:r>
              <a:rPr lang="en-US" dirty="0"/>
              <a:t>Scout Ambassador</a:t>
            </a:r>
          </a:p>
          <a:p>
            <a:pPr lvl="1"/>
            <a:r>
              <a:rPr lang="en-US" dirty="0"/>
              <a:t>Dwayne is a polar explorer and speaker. He is the first black Briton to reach the North Pole, and only the second black man in the world to achieve this feat. Born in Jamaica, he grew up in Hackney, London.</a:t>
            </a:r>
          </a:p>
        </p:txBody>
      </p:sp>
      <p:pic>
        <p:nvPicPr>
          <p:cNvPr id="33" name="Picture 32">
            <a:extLst>
              <a:ext uri="{FF2B5EF4-FFF2-40B4-BE49-F238E27FC236}">
                <a16:creationId xmlns:a16="http://schemas.microsoft.com/office/drawing/2014/main" id="{397BA9CF-B7BA-1C48-BA57-1847D2222F9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92641" y="1800225"/>
            <a:ext cx="1524000" cy="1171575"/>
          </a:xfrm>
          <a:prstGeom prst="rect">
            <a:avLst/>
          </a:prstGeom>
        </p:spPr>
      </p:pic>
      <p:sp>
        <p:nvSpPr>
          <p:cNvPr id="34" name="Text Placeholder 10">
            <a:extLst>
              <a:ext uri="{FF2B5EF4-FFF2-40B4-BE49-F238E27FC236}">
                <a16:creationId xmlns:a16="http://schemas.microsoft.com/office/drawing/2014/main"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Helen Glover</a:t>
            </a:r>
          </a:p>
          <a:p>
            <a:pPr lvl="0"/>
            <a:r>
              <a:rPr lang="en-US" dirty="0"/>
              <a:t>Scout Ambassador</a:t>
            </a:r>
          </a:p>
          <a:p>
            <a:pPr lvl="1"/>
            <a:r>
              <a:rPr lang="en-US" dirty="0"/>
              <a:t>Helen is a two-time Olympic champion and triple World Champion, winning British women’s rowing’s first ever gold medal at London 2012.</a:t>
            </a:r>
          </a:p>
        </p:txBody>
      </p:sp>
      <p:sp>
        <p:nvSpPr>
          <p:cNvPr id="35" name="Text Placeholder 10">
            <a:extLst>
              <a:ext uri="{FF2B5EF4-FFF2-40B4-BE49-F238E27FC236}">
                <a16:creationId xmlns:a16="http://schemas.microsoft.com/office/drawing/2014/main"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Tim Peake</a:t>
            </a:r>
          </a:p>
          <a:p>
            <a:pPr lvl="0"/>
            <a:r>
              <a:rPr lang="en-US" dirty="0"/>
              <a:t>Scout Ambassador </a:t>
            </a:r>
          </a:p>
          <a:p>
            <a:pPr lvl="1"/>
            <a:r>
              <a:rPr lang="en-US" dirty="0"/>
              <a:t>ESA Astronaut Major Tim Peake is also a former Cub Scout and an advocate of the power of Scouting to help young people develop skills for life.</a:t>
            </a:r>
          </a:p>
        </p:txBody>
      </p:sp>
      <p:sp>
        <p:nvSpPr>
          <p:cNvPr id="40" name="Text Placeholder 10">
            <a:extLst>
              <a:ext uri="{FF2B5EF4-FFF2-40B4-BE49-F238E27FC236}">
                <a16:creationId xmlns:a16="http://schemas.microsoft.com/office/drawing/2014/main"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Bear </a:t>
            </a:r>
            <a:r>
              <a:rPr lang="en-US" dirty="0" err="1"/>
              <a:t>Grylls</a:t>
            </a:r>
            <a:r>
              <a:rPr lang="en-US" dirty="0"/>
              <a:t> </a:t>
            </a:r>
          </a:p>
          <a:p>
            <a:pPr lvl="0"/>
            <a:r>
              <a:rPr lang="en-US" dirty="0"/>
              <a:t>Chief Scout </a:t>
            </a:r>
          </a:p>
          <a:p>
            <a:pPr lvl="1"/>
            <a:r>
              <a:rPr lang="en-US" dirty="0"/>
              <a:t>Bear was appointed in 2009 as the youngest ever Chief Scout of the United Kingdom. He has inspired hundreds of thousands of young people with his positivity, passion for adventure, courage and leadership. </a:t>
            </a:r>
          </a:p>
        </p:txBody>
      </p:sp>
      <p:sp>
        <p:nvSpPr>
          <p:cNvPr id="38" name="object 18">
            <a:extLst>
              <a:ext uri="{FF2B5EF4-FFF2-40B4-BE49-F238E27FC236}">
                <a16:creationId xmlns:a16="http://schemas.microsoft.com/office/drawing/2014/main" id="{B8A11A06-AD5C-3A46-B01B-ADFE26DCC3A7}"/>
              </a:ext>
            </a:extLst>
          </p:cNvPr>
          <p:cNvSpPr/>
          <p:nvPr userDrawn="1"/>
        </p:nvSpPr>
        <p:spPr>
          <a:xfrm>
            <a:off x="2447019" y="1809750"/>
            <a:ext cx="1523996" cy="1162050"/>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1" name="object 19">
            <a:extLst>
              <a:ext uri="{FF2B5EF4-FFF2-40B4-BE49-F238E27FC236}">
                <a16:creationId xmlns:a16="http://schemas.microsoft.com/office/drawing/2014/main" id="{E9DE9629-A022-FB4C-B643-21A4E670FD25}"/>
              </a:ext>
            </a:extLst>
          </p:cNvPr>
          <p:cNvSpPr/>
          <p:nvPr userDrawn="1"/>
        </p:nvSpPr>
        <p:spPr>
          <a:xfrm>
            <a:off x="4357957" y="1809750"/>
            <a:ext cx="1523990" cy="1162050"/>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2" name="object 21">
            <a:extLst>
              <a:ext uri="{FF2B5EF4-FFF2-40B4-BE49-F238E27FC236}">
                <a16:creationId xmlns:a16="http://schemas.microsoft.com/office/drawing/2014/main" id="{4A5F8DA1-C550-1A4A-BE4B-E2591CFF944A}"/>
              </a:ext>
            </a:extLst>
          </p:cNvPr>
          <p:cNvSpPr/>
          <p:nvPr userDrawn="1"/>
        </p:nvSpPr>
        <p:spPr>
          <a:xfrm>
            <a:off x="8198892" y="1809750"/>
            <a:ext cx="1524000" cy="1162050"/>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pic>
        <p:nvPicPr>
          <p:cNvPr id="36" name="Pictur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pic>
        <p:nvPicPr>
          <p:cNvPr id="16" name="Picture 15" descr="A drawing of a face&#10;&#10;Description automatically generated">
            <a:extLst>
              <a:ext uri="{FF2B5EF4-FFF2-40B4-BE49-F238E27FC236}">
                <a16:creationId xmlns:a16="http://schemas.microsoft.com/office/drawing/2014/main" id="{11F7D052-0D71-419F-9A6A-26C68C247EB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1047629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io templa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4" name="Text Placeholder 10">
            <a:extLst>
              <a:ext uri="{FF2B5EF4-FFF2-40B4-BE49-F238E27FC236}">
                <a16:creationId xmlns:a16="http://schemas.microsoft.com/office/drawing/2014/main"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5" name="Text Placeholder 10">
            <a:extLst>
              <a:ext uri="{FF2B5EF4-FFF2-40B4-BE49-F238E27FC236}">
                <a16:creationId xmlns:a16="http://schemas.microsoft.com/office/drawing/2014/main"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40" name="Text Placeholder 10">
            <a:extLst>
              <a:ext uri="{FF2B5EF4-FFF2-40B4-BE49-F238E27FC236}">
                <a16:creationId xmlns:a16="http://schemas.microsoft.com/office/drawing/2014/main"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8" name="Picture Placeholder 5">
            <a:extLst>
              <a:ext uri="{FF2B5EF4-FFF2-40B4-BE49-F238E27FC236}">
                <a16:creationId xmlns:a16="http://schemas.microsoft.com/office/drawing/2014/main" id="{89C03A36-4CFB-5C47-9A67-BBF62C6EC655}"/>
              </a:ext>
            </a:extLst>
          </p:cNvPr>
          <p:cNvSpPr>
            <a:spLocks noGrp="1"/>
          </p:cNvSpPr>
          <p:nvPr>
            <p:ph type="pic" sz="quarter" idx="24" hasCustomPrompt="1"/>
          </p:nvPr>
        </p:nvSpPr>
        <p:spPr>
          <a:xfrm>
            <a:off x="2458641"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1" name="Picture Placeholder 5">
            <a:extLst>
              <a:ext uri="{FF2B5EF4-FFF2-40B4-BE49-F238E27FC236}">
                <a16:creationId xmlns:a16="http://schemas.microsoft.com/office/drawing/2014/main" id="{3F932ACE-377C-D547-A933-DB1A45FABE58}"/>
              </a:ext>
            </a:extLst>
          </p:cNvPr>
          <p:cNvSpPr>
            <a:spLocks noGrp="1"/>
          </p:cNvSpPr>
          <p:nvPr>
            <p:ph type="pic" sz="quarter" idx="25" hasCustomPrompt="1"/>
          </p:nvPr>
        </p:nvSpPr>
        <p:spPr>
          <a:xfrm>
            <a:off x="4375356"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2" name="Picture Placeholder 5">
            <a:extLst>
              <a:ext uri="{FF2B5EF4-FFF2-40B4-BE49-F238E27FC236}">
                <a16:creationId xmlns:a16="http://schemas.microsoft.com/office/drawing/2014/main" id="{24BCBACA-9B0E-464E-B58C-8DF5F332759E}"/>
              </a:ext>
            </a:extLst>
          </p:cNvPr>
          <p:cNvSpPr>
            <a:spLocks noGrp="1"/>
          </p:cNvSpPr>
          <p:nvPr>
            <p:ph type="pic" sz="quarter" idx="26" hasCustomPrompt="1"/>
          </p:nvPr>
        </p:nvSpPr>
        <p:spPr>
          <a:xfrm>
            <a:off x="6292641"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4" name="Picture Placeholder 5">
            <a:extLst>
              <a:ext uri="{FF2B5EF4-FFF2-40B4-BE49-F238E27FC236}">
                <a16:creationId xmlns:a16="http://schemas.microsoft.com/office/drawing/2014/main" id="{B2A63DBB-8B0B-2842-9A88-CA9E76CFDF7F}"/>
              </a:ext>
            </a:extLst>
          </p:cNvPr>
          <p:cNvSpPr>
            <a:spLocks noGrp="1"/>
          </p:cNvSpPr>
          <p:nvPr>
            <p:ph type="pic" sz="quarter" idx="27" hasCustomPrompt="1"/>
          </p:nvPr>
        </p:nvSpPr>
        <p:spPr>
          <a:xfrm>
            <a:off x="8209927"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pic>
        <p:nvPicPr>
          <p:cNvPr id="16" name="Picture 15" descr="A drawing of a face&#10;&#10;Description automatically generated">
            <a:extLst>
              <a:ext uri="{FF2B5EF4-FFF2-40B4-BE49-F238E27FC236}">
                <a16:creationId xmlns:a16="http://schemas.microsoft.com/office/drawing/2014/main" id="{042E7249-C63F-47A2-A6B1-1D6828FC9EE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116" y="272360"/>
            <a:ext cx="2170992" cy="986055"/>
          </a:xfrm>
          <a:prstGeom prst="rect">
            <a:avLst/>
          </a:prstGeom>
        </p:spPr>
      </p:pic>
    </p:spTree>
    <p:extLst>
      <p:ext uri="{BB962C8B-B14F-4D97-AF65-F5344CB8AC3E}">
        <p14:creationId xmlns:p14="http://schemas.microsoft.com/office/powerpoint/2010/main" val="4528733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hank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4085906"/>
            <a:ext cx="7595382" cy="1914189"/>
          </a:xfrm>
        </p:spPr>
        <p:txBody>
          <a:bodyPr numCol="1" spcCol="252000">
            <a:noAutofit/>
          </a:bodyPr>
          <a:lstStyle>
            <a:lvl1pPr marL="10800" indent="0">
              <a:lnSpc>
                <a:spcPts val="4800"/>
              </a:lnSpc>
              <a:spcBef>
                <a:spcPts val="0"/>
              </a:spcBef>
              <a:buNone/>
              <a:defRPr sz="4050">
                <a:solidFill>
                  <a:schemeClr val="bg1"/>
                </a:solidFill>
              </a:defRPr>
            </a:lvl1pPr>
            <a:lvl2pPr marL="0" indent="0">
              <a:lnSpc>
                <a:spcPts val="4800"/>
              </a:lnSpc>
              <a:spcBef>
                <a:spcPts val="0"/>
              </a:spcBef>
              <a:buNone/>
              <a:defRPr sz="4050" b="0" i="0">
                <a:solidFill>
                  <a:schemeClr val="bg1"/>
                </a:solidFill>
                <a:latin typeface="Nunito Sans Black" pitchFamily="2" charset="77"/>
              </a:defRPr>
            </a:lvl2pPr>
            <a:lvl3pPr marL="0">
              <a:lnSpc>
                <a:spcPts val="4800"/>
              </a:lnSpc>
              <a:spcBef>
                <a:spcPts val="0"/>
              </a:spcBef>
              <a:defRPr sz="4050">
                <a:solidFill>
                  <a:schemeClr val="bg1"/>
                </a:solidFill>
              </a:defRPr>
            </a:lvl3pPr>
            <a:lvl4pPr>
              <a:lnSpc>
                <a:spcPts val="4800"/>
              </a:lnSpc>
              <a:spcBef>
                <a:spcPts val="0"/>
              </a:spcBef>
              <a:defRPr sz="4050" b="1" i="0">
                <a:solidFill>
                  <a:schemeClr val="bg1"/>
                </a:solidFill>
                <a:latin typeface="Nunito Sans" pitchFamily="2" charset="77"/>
              </a:defRPr>
            </a:lvl4pPr>
            <a:lvl5pPr>
              <a:lnSpc>
                <a:spcPts val="4800"/>
              </a:lnSpc>
              <a:spcBef>
                <a:spcPts val="0"/>
              </a:spcBef>
              <a:defRPr sz="4050">
                <a:solidFill>
                  <a:schemeClr val="bg1"/>
                </a:solidFill>
              </a:defRPr>
            </a:lvl5pPr>
          </a:lstStyle>
          <a:p>
            <a:pPr lvl="0"/>
            <a:r>
              <a:rPr lang="en-US"/>
              <a:t>Edit Master text styles</a:t>
            </a:r>
          </a:p>
          <a:p>
            <a:pPr lvl="1"/>
            <a:r>
              <a:rPr lang="en-US"/>
              <a:t>Second level</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19"/>
          </a:xfrm>
          <a:prstGeom prst="rect">
            <a:avLst/>
          </a:prstGeom>
        </p:spPr>
      </p:pic>
    </p:spTree>
    <p:extLst>
      <p:ext uri="{BB962C8B-B14F-4D97-AF65-F5344CB8AC3E}">
        <p14:creationId xmlns:p14="http://schemas.microsoft.com/office/powerpoint/2010/main" val="34767667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lank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Tree>
    <p:extLst>
      <p:ext uri="{BB962C8B-B14F-4D97-AF65-F5344CB8AC3E}">
        <p14:creationId xmlns:p14="http://schemas.microsoft.com/office/powerpoint/2010/main" val="10857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860964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whi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Tree>
    <p:extLst>
      <p:ext uri="{BB962C8B-B14F-4D97-AF65-F5344CB8AC3E}">
        <p14:creationId xmlns:p14="http://schemas.microsoft.com/office/powerpoint/2010/main" val="370853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3">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a:xfrm>
            <a:off x="4312205" y="6390227"/>
            <a:ext cx="113680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6" name="Holder 6"/>
          <p:cNvSpPr>
            <a:spLocks noGrp="1"/>
          </p:cNvSpPr>
          <p:nvPr>
            <p:ph type="sldNum" sz="quarter" idx="7"/>
          </p:nvPr>
        </p:nvSpPr>
        <p:spPr>
          <a:xfrm>
            <a:off x="5938362" y="6390227"/>
            <a:ext cx="15763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extLst>
      <p:ext uri="{BB962C8B-B14F-4D97-AF65-F5344CB8AC3E}">
        <p14:creationId xmlns:p14="http://schemas.microsoft.com/office/powerpoint/2010/main" val="4064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resentation by white">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tx1"/>
                </a:solidFill>
              </a:defRPr>
            </a:lvl1pPr>
          </a:lstStyle>
          <a:p>
            <a:r>
              <a:rPr lang="en-GB" dirty="0"/>
              <a:t>18/02/2018</a:t>
            </a:r>
            <a:endParaRPr lang="mr-IN" dirty="0"/>
          </a:p>
        </p:txBody>
      </p:sp>
      <p:sp>
        <p:nvSpPr>
          <p:cNvPr id="23" name="Title 10">
            <a:extLst>
              <a:ext uri="{FF2B5EF4-FFF2-40B4-BE49-F238E27FC236}">
                <a16:creationId xmlns:a16="http://schemas.microsoft.com/office/drawing/2014/main" id="{FA61C894-DE54-A347-B550-E8736DB232A2}"/>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tx1"/>
                </a:solidFill>
                <a:latin typeface="Nunito Sans Black" charset="0"/>
                <a:ea typeface="Nunito Sans Black" charset="0"/>
                <a:cs typeface="Nunito Sans Black" charset="0"/>
              </a:defRPr>
            </a:lvl1pPr>
          </a:lstStyle>
          <a:p>
            <a:r>
              <a:rPr lang="en-US" dirty="0"/>
              <a:t>Name Surname</a:t>
            </a:r>
          </a:p>
        </p:txBody>
      </p:sp>
      <p:sp>
        <p:nvSpPr>
          <p:cNvPr id="24" name="Text Placeholder 27">
            <a:extLst>
              <a:ext uri="{FF2B5EF4-FFF2-40B4-BE49-F238E27FC236}">
                <a16:creationId xmlns:a16="http://schemas.microsoft.com/office/drawing/2014/main" id="{151A4A86-DF9E-E04F-B5A9-25426172538D}"/>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tx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sp>
        <p:nvSpPr>
          <p:cNvPr id="25" name="Text Placeholder 2">
            <a:extLst>
              <a:ext uri="{FF2B5EF4-FFF2-40B4-BE49-F238E27FC236}">
                <a16:creationId xmlns:a16="http://schemas.microsoft.com/office/drawing/2014/main" id="{858EA145-0FC2-1D43-9549-82788FFD1840}"/>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tx2"/>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resentation by purple">
    <p:bg>
      <p:bgPr>
        <a:solidFill>
          <a:schemeClr val="tx2"/>
        </a:solidFill>
        <a:effectLst/>
      </p:bgPr>
    </p:bg>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23" name="Title 10">
            <a:extLst>
              <a:ext uri="{FF2B5EF4-FFF2-40B4-BE49-F238E27FC236}">
                <a16:creationId xmlns:a16="http://schemas.microsoft.com/office/drawing/2014/main" id="{55952E06-538E-3847-8E39-0DF2E6C154C6}"/>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dirty="0"/>
              <a:t>Name Surname</a:t>
            </a:r>
          </a:p>
        </p:txBody>
      </p:sp>
      <p:sp>
        <p:nvSpPr>
          <p:cNvPr id="25" name="Text Placeholder 27">
            <a:extLst>
              <a:ext uri="{FF2B5EF4-FFF2-40B4-BE49-F238E27FC236}">
                <a16:creationId xmlns:a16="http://schemas.microsoft.com/office/drawing/2014/main" id="{678492E3-6289-7F4A-AB70-D84688E2F8D7}"/>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sp>
        <p:nvSpPr>
          <p:cNvPr id="26" name="Text Placeholder 2">
            <a:extLst>
              <a:ext uri="{FF2B5EF4-FFF2-40B4-BE49-F238E27FC236}">
                <a16:creationId xmlns:a16="http://schemas.microsoft.com/office/drawing/2014/main" id="{2058389D-8FFE-594B-9577-7643880F3793}"/>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90606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resentation by Image 2">
    <p:bg>
      <p:bgPr>
        <a:solidFill>
          <a:schemeClr val="bg1">
            <a:lumMod val="75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551C55C-2611-FF4E-8F35-A2C9B3FCEEEC}"/>
              </a:ext>
            </a:extLst>
          </p:cNvPr>
          <p:cNvSpPr>
            <a:spLocks noGrp="1"/>
          </p:cNvSpPr>
          <p:nvPr>
            <p:ph type="pic" sz="quarter" idx="11" hasCustomPrompt="1"/>
          </p:nvPr>
        </p:nvSpPr>
        <p:spPr>
          <a:xfrm>
            <a:off x="0" y="0"/>
            <a:ext cx="12192000" cy="6858000"/>
          </a:xfrm>
        </p:spPr>
        <p:txBody>
          <a:bodyPr anchor="ctr"/>
          <a:lstStyle>
            <a:lvl1pPr marL="10800" indent="0" algn="ctr">
              <a:buNone/>
              <a:defRPr baseline="0"/>
            </a:lvl1pPr>
          </a:lstStyle>
          <a:p>
            <a:r>
              <a:rPr lang="en-GB" dirty="0"/>
              <a:t>Click to insert image</a:t>
            </a:r>
          </a:p>
          <a:p>
            <a:r>
              <a:rPr lang="en-GB" dirty="0"/>
              <a:t>The optimum image size is 1280 x 720 pixels at 96 dpi</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11" name="Title 10"/>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dirty="0"/>
              <a:t>Name Surname</a:t>
            </a:r>
          </a:p>
        </p:txBody>
      </p:sp>
      <p:sp>
        <p:nvSpPr>
          <p:cNvPr id="22" name="Text Placeholder 2">
            <a:extLst>
              <a:ext uri="{FF2B5EF4-FFF2-40B4-BE49-F238E27FC236}">
                <a16:creationId xmlns:a16="http://schemas.microsoft.com/office/drawing/2014/main" id="{C13EEE70-AD17-5442-A93D-1F009D5C7135}"/>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sp>
        <p:nvSpPr>
          <p:cNvPr id="28" name="Text Placeholder 27">
            <a:extLst>
              <a:ext uri="{FF2B5EF4-FFF2-40B4-BE49-F238E27FC236}">
                <a16:creationId xmlns:a16="http://schemas.microsoft.com/office/drawing/2014/main" id="{9D6C8741-5B1A-7A41-BC67-34065FEE5BC0}"/>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8170870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10067964" y="6390227"/>
            <a:ext cx="113680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a:xfrm>
            <a:off x="342901" y="6322375"/>
            <a:ext cx="1740590" cy="207749"/>
          </a:xfrm>
          <a:prstGeom prst="rect">
            <a:avLst/>
          </a:prstGeom>
        </p:spPr>
        <p:txBody>
          <a:bodyPr wrap="square" lIns="0" tIns="0" rIns="0" bIns="0" anchor="b">
            <a:spAutoFit/>
          </a:bodyPr>
          <a:lstStyle>
            <a:lvl1pPr marL="9525" algn="l" defTabSz="685800" rtl="0" eaLnBrk="1" latinLnBrk="0" hangingPunct="1">
              <a:lnSpc>
                <a:spcPct val="100000"/>
              </a:lnSpc>
              <a:spcBef>
                <a:spcPts val="90"/>
              </a:spcBef>
              <a:defRPr lang="en-US" sz="1350" b="0" i="0" kern="1200" spc="-4" smtClean="0">
                <a:solidFill>
                  <a:schemeClr val="tx1"/>
                </a:solidFill>
                <a:latin typeface="Nunito Sans" charset="0"/>
                <a:ea typeface="Nunito Sans" charset="0"/>
                <a:cs typeface="Nunito Sans" charset="0"/>
              </a:defRPr>
            </a:lvl1pPr>
          </a:lstStyle>
          <a:p>
            <a:r>
              <a:rPr lang="en-GB" dirty="0"/>
              <a:t>18/02/2018</a:t>
            </a:r>
            <a:endParaRPr lang="mr-IN" dirty="0"/>
          </a:p>
        </p:txBody>
      </p:sp>
      <p:sp>
        <p:nvSpPr>
          <p:cNvPr id="6" name="Holder 6"/>
          <p:cNvSpPr>
            <a:spLocks noGrp="1"/>
          </p:cNvSpPr>
          <p:nvPr>
            <p:ph type="sldNum" sz="quarter" idx="7"/>
          </p:nvPr>
        </p:nvSpPr>
        <p:spPr>
          <a:xfrm>
            <a:off x="11694121" y="6390227"/>
            <a:ext cx="15763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 name="Text Placeholder 1">
            <a:extLst>
              <a:ext uri="{FF2B5EF4-FFF2-40B4-BE49-F238E27FC236}">
                <a16:creationId xmlns:a16="http://schemas.microsoft.com/office/drawing/2014/main" id="{EEB9D245-AF4C-A94D-8056-49CC09246EF2}"/>
              </a:ext>
            </a:extLst>
          </p:cNvPr>
          <p:cNvSpPr>
            <a:spLocks noGrp="1"/>
          </p:cNvSpPr>
          <p:nvPr>
            <p:ph type="body" idx="1"/>
          </p:nvPr>
        </p:nvSpPr>
        <p:spPr>
          <a:xfrm>
            <a:off x="342900" y="1825229"/>
            <a:ext cx="11010900" cy="435173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Holder 2">
            <a:extLst>
              <a:ext uri="{FF2B5EF4-FFF2-40B4-BE49-F238E27FC236}">
                <a16:creationId xmlns:a16="http://schemas.microsoft.com/office/drawing/2014/main" id="{4D44D9BB-CA16-684F-99FA-C3CDDAAB6EEA}"/>
              </a:ext>
            </a:extLst>
          </p:cNvPr>
          <p:cNvSpPr txBox="1">
            <a:spLocks/>
          </p:cNvSpPr>
          <p:nvPr userDrawn="1"/>
        </p:nvSpPr>
        <p:spPr>
          <a:xfrm>
            <a:off x="345675" y="326552"/>
            <a:ext cx="5750325" cy="207749"/>
          </a:xfrm>
          <a:prstGeom prst="rect">
            <a:avLst/>
          </a:prstGeom>
        </p:spPr>
        <p:txBody>
          <a:bodyPr wrap="square" lIns="0" tIns="0" rIns="0" bIns="0" anchor="b">
            <a:spAutoFit/>
          </a:bodyPr>
          <a:lstStyle>
            <a:lvl1pPr marL="12700" algn="l" defTabSz="914400" rtl="0" eaLnBrk="1" latinLnBrk="0" hangingPunct="1">
              <a:lnSpc>
                <a:spcPct val="100000"/>
              </a:lnSpc>
              <a:spcBef>
                <a:spcPts val="100"/>
              </a:spcBef>
              <a:defRPr lang="en-US" sz="1800" b="0" i="0" kern="1200" spc="-5">
                <a:solidFill>
                  <a:schemeClr val="bg1"/>
                </a:solidFill>
                <a:latin typeface="Nunito Sans" charset="0"/>
                <a:ea typeface="Nunito Sans" charset="0"/>
                <a:cs typeface="Nunito Sans" charset="0"/>
              </a:defRPr>
            </a:lvl1pPr>
          </a:lstStyle>
          <a:p>
            <a:r>
              <a:rPr lang="en-GB" sz="1350">
                <a:solidFill>
                  <a:schemeClr val="tx1"/>
                </a:solidFill>
              </a:rPr>
              <a:t>Presentation title</a:t>
            </a:r>
            <a:endParaRPr lang="en-GB" sz="1350" dirty="0">
              <a:solidFill>
                <a:schemeClr val="tx1"/>
              </a:solidFill>
            </a:endParaRPr>
          </a:p>
        </p:txBody>
      </p:sp>
      <p:sp>
        <p:nvSpPr>
          <p:cNvPr id="9" name="Holder 3">
            <a:extLst>
              <a:ext uri="{FF2B5EF4-FFF2-40B4-BE49-F238E27FC236}">
                <a16:creationId xmlns:a16="http://schemas.microsoft.com/office/drawing/2014/main" id="{A1047EC1-FDCA-904E-B3BA-BE4F586077C0}"/>
              </a:ext>
            </a:extLst>
          </p:cNvPr>
          <p:cNvSpPr txBox="1">
            <a:spLocks/>
          </p:cNvSpPr>
          <p:nvPr userDrawn="1"/>
        </p:nvSpPr>
        <p:spPr>
          <a:xfrm>
            <a:off x="345675" y="534300"/>
            <a:ext cx="5750325" cy="207749"/>
          </a:xfrm>
          <a:prstGeom prst="rect">
            <a:avLst/>
          </a:prstGeom>
        </p:spPr>
        <p:txBody>
          <a:bodyPr wrap="square" lIns="0" tIns="0" rIns="0" bIns="0" anchor="t">
            <a:spAutoFit/>
          </a:bodyPr>
          <a:lstStyle>
            <a:lvl1pPr marL="18000" indent="0" eaLnBrk="1" hangingPunct="1">
              <a:buClr>
                <a:schemeClr val="tx2"/>
              </a:buClr>
              <a:buSzPct val="125000"/>
              <a:buFont typeface="Arial" panose="020B0604020202020204" pitchFamily="34" charset="0"/>
              <a:buNone/>
              <a:defRPr lang="en-US" sz="1800" b="0" i="0" kern="1200" spc="-5" dirty="0" smtClean="0">
                <a:solidFill>
                  <a:srgbClr val="FFFFFF"/>
                </a:solidFill>
                <a:latin typeface="Nunito Sans Black" charset="0"/>
                <a:ea typeface="Nunito Sans Black" charset="0"/>
                <a:cs typeface="Nunito Sans Black" charset="0"/>
              </a:defRPr>
            </a:lvl1pPr>
            <a:lvl2pPr marL="18000" indent="0" eaLnBrk="1" hangingPunct="1">
              <a:buClr>
                <a:schemeClr val="tx2"/>
              </a:buClr>
              <a:buSzPct val="125000"/>
              <a:buFont typeface="Arial" panose="020B0604020202020204" pitchFamily="34" charset="0"/>
              <a:buNone/>
              <a:tabLst/>
              <a:defRPr sz="2400" b="0" i="0">
                <a:latin typeface="Nunito Sans Black" pitchFamily="2" charset="77"/>
                <a:ea typeface="+mn-ea"/>
                <a:cs typeface="+mn-cs"/>
              </a:defRPr>
            </a:lvl2pPr>
            <a:lvl3pPr marL="18000" indent="0" eaLnBrk="1" hangingPunct="1">
              <a:buClr>
                <a:schemeClr val="tx1"/>
              </a:buClr>
              <a:buSzPct val="125000"/>
              <a:buFont typeface="Arial" panose="020B0604020202020204" pitchFamily="34" charset="0"/>
              <a:buNone/>
              <a:tabLst/>
              <a:defRPr sz="2400">
                <a:solidFill>
                  <a:schemeClr val="tx2"/>
                </a:solidFill>
                <a:latin typeface="+mn-lt"/>
                <a:ea typeface="+mn-ea"/>
                <a:cs typeface="+mn-cs"/>
              </a:defRPr>
            </a:lvl3pPr>
            <a:lvl4pPr marL="18000" indent="0" eaLnBrk="1" hangingPunct="1">
              <a:buClr>
                <a:schemeClr val="tx1"/>
              </a:buClr>
              <a:buSzPct val="125000"/>
              <a:buFont typeface="Arial" panose="020B0604020202020204" pitchFamily="34" charset="0"/>
              <a:buNone/>
              <a:tabLst/>
              <a:defRPr sz="2400" b="0" i="0">
                <a:solidFill>
                  <a:schemeClr val="tx2"/>
                </a:solidFill>
                <a:latin typeface="Nunito Sans Black" pitchFamily="2" charset="77"/>
                <a:ea typeface="+mn-ea"/>
                <a:cs typeface="+mn-cs"/>
              </a:defRPr>
            </a:lvl4pPr>
            <a:lvl5pPr marL="18000" indent="0" eaLnBrk="1" hangingPunct="1">
              <a:spcBef>
                <a:spcPts val="2600"/>
              </a:spcBef>
              <a:buClr>
                <a:schemeClr val="tx2"/>
              </a:buClr>
              <a:buSzPct val="125000"/>
              <a:buFont typeface="Arial" panose="020B0604020202020204" pitchFamily="34" charset="0"/>
              <a:buNone/>
              <a:tabLst/>
              <a:defRPr sz="2400" b="0" i="0">
                <a:latin typeface="Nunito Sans Black" pitchFamily="2" charset="77"/>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9525" algn="l" rtl="0">
              <a:spcBef>
                <a:spcPts val="30"/>
              </a:spcBef>
            </a:pPr>
            <a:r>
              <a:rPr lang="en-GB" sz="1350">
                <a:solidFill>
                  <a:schemeClr val="tx1"/>
                </a:solidFill>
              </a:rPr>
              <a:t>Page heading</a:t>
            </a:r>
          </a:p>
        </p:txBody>
      </p:sp>
    </p:spTree>
  </p:cSld>
  <p:clrMap bg1="lt1" tx1="dk1" bg2="lt2" tx2="dk2" accent1="accent1" accent2="accent2" accent3="accent3" accent4="accent4" accent5="accent5" accent6="accent6" hlink="hlink" folHlink="folHlink"/>
  <p:sldLayoutIdLst>
    <p:sldLayoutId id="2147483661" r:id="rId1"/>
    <p:sldLayoutId id="2147483706" r:id="rId2"/>
    <p:sldLayoutId id="2147483691" r:id="rId3"/>
    <p:sldLayoutId id="2147483666" r:id="rId4"/>
    <p:sldLayoutId id="2147483667" r:id="rId5"/>
    <p:sldLayoutId id="2147483668" r:id="rId6"/>
    <p:sldLayoutId id="2147483662" r:id="rId7"/>
    <p:sldLayoutId id="2147483669" r:id="rId8"/>
    <p:sldLayoutId id="2147483671" r:id="rId9"/>
    <p:sldLayoutId id="2147483672" r:id="rId10"/>
    <p:sldLayoutId id="2147483673" r:id="rId11"/>
    <p:sldLayoutId id="2147483674" r:id="rId12"/>
    <p:sldLayoutId id="2147483675" r:id="rId13"/>
    <p:sldLayoutId id="2147483676" r:id="rId14"/>
    <p:sldLayoutId id="2147483713" r:id="rId15"/>
    <p:sldLayoutId id="2147483677" r:id="rId16"/>
    <p:sldLayoutId id="2147483714" r:id="rId17"/>
    <p:sldLayoutId id="2147483679" r:id="rId18"/>
    <p:sldLayoutId id="2147483715" r:id="rId19"/>
    <p:sldLayoutId id="2147483721" r:id="rId20"/>
    <p:sldLayoutId id="2147483680" r:id="rId21"/>
    <p:sldLayoutId id="2147483681" r:id="rId22"/>
    <p:sldLayoutId id="2147483692" r:id="rId23"/>
    <p:sldLayoutId id="2147483711" r:id="rId24"/>
    <p:sldLayoutId id="2147483682" r:id="rId25"/>
    <p:sldLayoutId id="2147483683" r:id="rId26"/>
    <p:sldLayoutId id="2147483707" r:id="rId27"/>
    <p:sldLayoutId id="2147483697" r:id="rId28"/>
    <p:sldLayoutId id="2147483708" r:id="rId29"/>
    <p:sldLayoutId id="2147483701" r:id="rId30"/>
    <p:sldLayoutId id="2147483709" r:id="rId31"/>
    <p:sldLayoutId id="2147483702" r:id="rId32"/>
    <p:sldLayoutId id="2147483710" r:id="rId33"/>
    <p:sldLayoutId id="2147483687" r:id="rId34"/>
    <p:sldLayoutId id="2147483712" r:id="rId35"/>
    <p:sldLayoutId id="2147483699" r:id="rId36"/>
    <p:sldLayoutId id="2147483716" r:id="rId37"/>
    <p:sldLayoutId id="2147483717" r:id="rId38"/>
    <p:sldLayoutId id="2147483698" r:id="rId39"/>
    <p:sldLayoutId id="2147483722" r:id="rId40"/>
    <p:sldLayoutId id="2147483723" r:id="rId41"/>
    <p:sldLayoutId id="2147483700" r:id="rId42"/>
    <p:sldLayoutId id="2147483718" r:id="rId43"/>
    <p:sldLayoutId id="2147483719" r:id="rId44"/>
    <p:sldLayoutId id="2147483720" r:id="rId45"/>
    <p:sldLayoutId id="2147483689" r:id="rId46"/>
    <p:sldLayoutId id="2147483696" r:id="rId47"/>
    <p:sldLayoutId id="2147483703" r:id="rId48"/>
    <p:sldLayoutId id="2147483704" r:id="rId49"/>
    <p:sldLayoutId id="2147483705" r:id="rId50"/>
  </p:sldLayoutIdLst>
  <p:txStyles>
    <p:titleStyle>
      <a:lvl1pPr marL="9525" algn="l" defTabSz="685800" rtl="0" eaLnBrk="1" latinLnBrk="0" hangingPunct="1">
        <a:lnSpc>
          <a:spcPct val="100000"/>
        </a:lnSpc>
        <a:spcBef>
          <a:spcPts val="75"/>
        </a:spcBef>
        <a:defRPr lang="en-US" sz="1350" b="0" i="0" kern="1200" spc="-4" dirty="0" smtClean="0">
          <a:solidFill>
            <a:schemeClr val="tx1"/>
          </a:solidFill>
          <a:latin typeface="Nunito Sans" charset="0"/>
          <a:ea typeface="Nunito Sans" charset="0"/>
          <a:cs typeface="Nunito Sans" charset="0"/>
        </a:defRPr>
      </a:lvl1pPr>
    </p:titleStyle>
    <p:bodyStyle>
      <a:lvl1pPr marL="133200" indent="-122400" eaLnBrk="1" hangingPunct="1">
        <a:buClr>
          <a:schemeClr val="tx2"/>
        </a:buClr>
        <a:buSzPct val="125000"/>
        <a:buFont typeface="Arial" panose="020B0604020202020204" pitchFamily="34" charset="0"/>
        <a:buChar char="•"/>
        <a:tabLst/>
        <a:defRPr sz="1800" b="0" i="0">
          <a:latin typeface="Nunito Sans" charset="0"/>
          <a:ea typeface="Nunito Sans" charset="0"/>
          <a:cs typeface="Nunito Sans" charset="0"/>
        </a:defRPr>
      </a:lvl1pPr>
      <a:lvl2pPr marL="133200" indent="-122400" eaLnBrk="1" hangingPunct="1">
        <a:buClr>
          <a:schemeClr val="tx2"/>
        </a:buClr>
        <a:buSzPct val="125000"/>
        <a:buFont typeface="Arial" panose="020B0604020202020204" pitchFamily="34" charset="0"/>
        <a:buChar char="•"/>
        <a:tabLst/>
        <a:defRPr sz="1800" b="0" i="0">
          <a:latin typeface="Nunito Sans Black" pitchFamily="2" charset="77"/>
          <a:ea typeface="+mn-ea"/>
          <a:cs typeface="+mn-cs"/>
        </a:defRPr>
      </a:lvl2pPr>
      <a:lvl3pPr marL="133200" indent="-122400" eaLnBrk="1" hangingPunct="1">
        <a:buClr>
          <a:schemeClr val="tx1"/>
        </a:buClr>
        <a:buSzPct val="125000"/>
        <a:buFont typeface="Arial" panose="020B0604020202020204" pitchFamily="34" charset="0"/>
        <a:buChar char="•"/>
        <a:tabLst/>
        <a:defRPr sz="1800">
          <a:solidFill>
            <a:schemeClr val="tx2"/>
          </a:solidFill>
          <a:latin typeface="+mn-lt"/>
          <a:ea typeface="+mn-ea"/>
          <a:cs typeface="+mn-cs"/>
        </a:defRPr>
      </a:lvl3pPr>
      <a:lvl4pPr marL="133200" indent="-122400" eaLnBrk="1" hangingPunct="1">
        <a:buClr>
          <a:schemeClr val="tx1"/>
        </a:buClr>
        <a:buSzPct val="125000"/>
        <a:buFont typeface="Arial" panose="020B0604020202020204" pitchFamily="34" charset="0"/>
        <a:buChar char="•"/>
        <a:tabLst/>
        <a:defRPr sz="1800" b="0" i="0">
          <a:solidFill>
            <a:schemeClr val="tx2"/>
          </a:solidFill>
          <a:latin typeface="Nunito Sans Black" pitchFamily="2" charset="77"/>
          <a:ea typeface="+mn-ea"/>
          <a:cs typeface="+mn-cs"/>
        </a:defRPr>
      </a:lvl4pPr>
      <a:lvl5pPr marL="133200" indent="-122400" eaLnBrk="1" hangingPunct="1">
        <a:spcBef>
          <a:spcPts val="1950"/>
        </a:spcBef>
        <a:buClr>
          <a:schemeClr val="tx2"/>
        </a:buClr>
        <a:buSzPct val="125000"/>
        <a:buFont typeface="Arial" panose="020B0604020202020204" pitchFamily="34" charset="0"/>
        <a:buChar char="•"/>
        <a:tabLst/>
        <a:defRPr sz="180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bodyStyle>
    <p:otherStyle>
      <a:lvl1pPr marL="0" eaLnBrk="1" hangingPunct="1">
        <a:defRPr>
          <a:latin typeface="+mn-lt"/>
          <a:ea typeface="+mn-ea"/>
          <a:cs typeface="+mn-cs"/>
        </a:defRPr>
      </a:lvl1pPr>
      <a:lvl2pPr marL="342900" eaLnBrk="1" hangingPunct="1">
        <a:defRPr>
          <a:latin typeface="+mn-lt"/>
          <a:ea typeface="+mn-ea"/>
          <a:cs typeface="+mn-cs"/>
        </a:defRPr>
      </a:lvl2pPr>
      <a:lvl3pPr marL="685800" eaLnBrk="1" hangingPunct="1">
        <a:defRPr>
          <a:latin typeface="+mn-lt"/>
          <a:ea typeface="+mn-ea"/>
          <a:cs typeface="+mn-cs"/>
        </a:defRPr>
      </a:lvl3pPr>
      <a:lvl4pPr marL="1028700" eaLnBrk="1" hangingPunct="1">
        <a:defRPr>
          <a:latin typeface="+mn-lt"/>
          <a:ea typeface="+mn-ea"/>
          <a:cs typeface="+mn-cs"/>
        </a:defRPr>
      </a:lvl4pPr>
      <a:lvl5pPr marL="1371600" eaLnBrk="1" hangingPunct="1">
        <a:defRPr>
          <a:latin typeface="+mn-lt"/>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227" userDrawn="1">
          <p15:clr>
            <a:srgbClr val="F26B43"/>
          </p15:clr>
        </p15:guide>
        <p15:guide id="3" orient="horz" pos="4163" userDrawn="1">
          <p15:clr>
            <a:srgbClr val="F26B43"/>
          </p15:clr>
        </p15:guide>
        <p15:guide id="4" orient="horz" pos="227" userDrawn="1">
          <p15:clr>
            <a:srgbClr val="F26B43"/>
          </p15:clr>
        </p15:guide>
        <p15:guide id="5" pos="7452" userDrawn="1">
          <p15:clr>
            <a:srgbClr val="F26B43"/>
          </p15:clr>
        </p15:guide>
        <p15:guide id="6"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B31-1052-4741-A8D6-0F34FAEB76E4}"/>
              </a:ext>
            </a:extLst>
          </p:cNvPr>
          <p:cNvSpPr>
            <a:spLocks noGrp="1"/>
          </p:cNvSpPr>
          <p:nvPr>
            <p:ph type="ctrTitle"/>
          </p:nvPr>
        </p:nvSpPr>
        <p:spPr/>
        <p:txBody>
          <a:bodyPr/>
          <a:lstStyle/>
          <a:p>
            <a:r>
              <a:rPr lang="en-GB" dirty="0"/>
              <a:t>DC Day Subscription Survey Results</a:t>
            </a:r>
          </a:p>
        </p:txBody>
      </p:sp>
      <p:sp>
        <p:nvSpPr>
          <p:cNvPr id="3" name="Subtitle 2">
            <a:extLst>
              <a:ext uri="{FF2B5EF4-FFF2-40B4-BE49-F238E27FC236}">
                <a16:creationId xmlns:a16="http://schemas.microsoft.com/office/drawing/2014/main" id="{3F714576-2F7C-6044-BA2E-6AA740C71345}"/>
              </a:ext>
            </a:extLst>
          </p:cNvPr>
          <p:cNvSpPr>
            <a:spLocks noGrp="1"/>
          </p:cNvSpPr>
          <p:nvPr>
            <p:ph type="subTitle" idx="4"/>
          </p:nvPr>
        </p:nvSpPr>
        <p:spPr/>
        <p:txBody>
          <a:bodyPr/>
          <a:lstStyle/>
          <a:p>
            <a:r>
              <a:rPr lang="en-GB" dirty="0"/>
              <a:t>Matthew Burrell</a:t>
            </a:r>
          </a:p>
        </p:txBody>
      </p:sp>
      <p:sp>
        <p:nvSpPr>
          <p:cNvPr id="4" name="Text Placeholder 3">
            <a:extLst>
              <a:ext uri="{FF2B5EF4-FFF2-40B4-BE49-F238E27FC236}">
                <a16:creationId xmlns:a16="http://schemas.microsoft.com/office/drawing/2014/main" id="{8C1EAEB7-B331-C443-8021-BFFE8DD4BBBE}"/>
              </a:ext>
            </a:extLst>
          </p:cNvPr>
          <p:cNvSpPr>
            <a:spLocks noGrp="1"/>
          </p:cNvSpPr>
          <p:nvPr>
            <p:ph type="body" sz="quarter" idx="10"/>
          </p:nvPr>
        </p:nvSpPr>
        <p:spPr/>
        <p:txBody>
          <a:bodyPr/>
          <a:lstStyle/>
          <a:p>
            <a:r>
              <a:rPr lang="en-GB" dirty="0"/>
              <a:t>Norfolk</a:t>
            </a:r>
          </a:p>
        </p:txBody>
      </p:sp>
    </p:spTree>
    <p:extLst>
      <p:ext uri="{BB962C8B-B14F-4D97-AF65-F5344CB8AC3E}">
        <p14:creationId xmlns:p14="http://schemas.microsoft.com/office/powerpoint/2010/main" val="91584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0964B8-069E-4E4B-9103-124748BDAC10}"/>
              </a:ext>
            </a:extLst>
          </p:cNvPr>
          <p:cNvSpPr txBox="1"/>
          <p:nvPr/>
        </p:nvSpPr>
        <p:spPr>
          <a:xfrm>
            <a:off x="276225" y="749947"/>
            <a:ext cx="8696325" cy="523220"/>
          </a:xfrm>
          <a:prstGeom prst="rect">
            <a:avLst/>
          </a:prstGeom>
          <a:noFill/>
        </p:spPr>
        <p:txBody>
          <a:bodyPr wrap="square" rtlCol="0">
            <a:spAutoFit/>
          </a:bodyPr>
          <a:lstStyle/>
          <a:p>
            <a:r>
              <a:rPr lang="en-GB" sz="2800" dirty="0">
                <a:solidFill>
                  <a:srgbClr val="7414DC"/>
                </a:solidFill>
                <a:latin typeface="Nunito Sans Black" panose="00000A00000000000000" pitchFamily="2" charset="0"/>
              </a:rPr>
              <a:t>County Wide View</a:t>
            </a:r>
          </a:p>
        </p:txBody>
      </p:sp>
      <p:sp>
        <p:nvSpPr>
          <p:cNvPr id="7" name="Rectangle: Rounded Corners 6">
            <a:extLst>
              <a:ext uri="{FF2B5EF4-FFF2-40B4-BE49-F238E27FC236}">
                <a16:creationId xmlns:a16="http://schemas.microsoft.com/office/drawing/2014/main" id="{CB0026FC-F260-42E7-BDB1-9CA2815BC327}"/>
              </a:ext>
            </a:extLst>
          </p:cNvPr>
          <p:cNvSpPr/>
          <p:nvPr/>
        </p:nvSpPr>
        <p:spPr>
          <a:xfrm>
            <a:off x="5000624" y="2031998"/>
            <a:ext cx="1981200" cy="2000250"/>
          </a:xfrm>
          <a:prstGeom prst="roundRect">
            <a:avLst/>
          </a:prstGeom>
          <a:solidFill>
            <a:srgbClr val="003A82"/>
          </a:solidFill>
          <a:ln>
            <a:solidFill>
              <a:srgbClr val="003A8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Nunito Sans SemiBold" panose="00000700000000000000" pitchFamily="2" charset="0"/>
              </a:rPr>
              <a:t>Average weekly subscription</a:t>
            </a:r>
          </a:p>
          <a:p>
            <a:pPr algn="ctr"/>
            <a:endParaRPr lang="en-GB" dirty="0">
              <a:latin typeface="Nunito Sans ExtraLight" panose="00000300000000000000" pitchFamily="2" charset="0"/>
            </a:endParaRPr>
          </a:p>
          <a:p>
            <a:pPr algn="ctr"/>
            <a:r>
              <a:rPr lang="en-GB" sz="4400" dirty="0">
                <a:latin typeface="Nunito Sans Black" panose="00000A00000000000000" pitchFamily="2" charset="0"/>
              </a:rPr>
              <a:t>£2.70</a:t>
            </a:r>
          </a:p>
          <a:p>
            <a:pPr algn="ctr"/>
            <a:r>
              <a:rPr lang="en-GB" sz="800" dirty="0">
                <a:latin typeface="Nunito Sans" panose="00000500000000000000" pitchFamily="2" charset="0"/>
              </a:rPr>
              <a:t>(Based on 44 meetings a year)</a:t>
            </a:r>
          </a:p>
          <a:p>
            <a:endParaRPr lang="en-GB" dirty="0"/>
          </a:p>
        </p:txBody>
      </p:sp>
      <p:sp>
        <p:nvSpPr>
          <p:cNvPr id="8" name="Rectangle: Rounded Corners 7">
            <a:extLst>
              <a:ext uri="{FF2B5EF4-FFF2-40B4-BE49-F238E27FC236}">
                <a16:creationId xmlns:a16="http://schemas.microsoft.com/office/drawing/2014/main" id="{5590252C-CD18-4AB0-BC1E-45BC834BBBB9}"/>
              </a:ext>
            </a:extLst>
          </p:cNvPr>
          <p:cNvSpPr/>
          <p:nvPr/>
        </p:nvSpPr>
        <p:spPr>
          <a:xfrm>
            <a:off x="498532" y="2045544"/>
            <a:ext cx="1981200" cy="2000250"/>
          </a:xfrm>
          <a:prstGeom prst="roundRect">
            <a:avLst/>
          </a:prstGeom>
          <a:solidFill>
            <a:srgbClr val="23A950"/>
          </a:solidFill>
          <a:ln>
            <a:solidFill>
              <a:srgbClr val="23A9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Nunito Sans SemiBold" panose="00000700000000000000" pitchFamily="2" charset="0"/>
              </a:rPr>
              <a:t>Responses</a:t>
            </a:r>
          </a:p>
          <a:p>
            <a:pPr algn="ctr"/>
            <a:endParaRPr lang="en-GB" dirty="0">
              <a:latin typeface="Nunito Sans ExtraLight" panose="00000300000000000000" pitchFamily="2" charset="0"/>
            </a:endParaRPr>
          </a:p>
          <a:p>
            <a:pPr algn="ctr"/>
            <a:endParaRPr lang="en-GB" dirty="0">
              <a:latin typeface="Nunito Sans ExtraLight" panose="00000300000000000000" pitchFamily="2" charset="0"/>
            </a:endParaRPr>
          </a:p>
          <a:p>
            <a:pPr algn="ctr"/>
            <a:r>
              <a:rPr lang="en-GB" sz="4400" dirty="0">
                <a:latin typeface="Nunito Sans Black" panose="00000A00000000000000" pitchFamily="2" charset="0"/>
              </a:rPr>
              <a:t>139</a:t>
            </a:r>
          </a:p>
          <a:p>
            <a:pPr algn="ctr"/>
            <a:r>
              <a:rPr lang="en-GB" sz="800" dirty="0">
                <a:latin typeface="Nunito Sans" panose="00000500000000000000" pitchFamily="2" charset="0"/>
              </a:rPr>
              <a:t>(No response from only 12 Groups)</a:t>
            </a:r>
          </a:p>
          <a:p>
            <a:endParaRPr lang="en-GB" dirty="0"/>
          </a:p>
        </p:txBody>
      </p:sp>
      <p:sp>
        <p:nvSpPr>
          <p:cNvPr id="9" name="Rectangle: Rounded Corners 8">
            <a:extLst>
              <a:ext uri="{FF2B5EF4-FFF2-40B4-BE49-F238E27FC236}">
                <a16:creationId xmlns:a16="http://schemas.microsoft.com/office/drawing/2014/main" id="{C329327C-D32A-44E5-B1C9-ED45806DE8F6}"/>
              </a:ext>
            </a:extLst>
          </p:cNvPr>
          <p:cNvSpPr/>
          <p:nvPr/>
        </p:nvSpPr>
        <p:spPr>
          <a:xfrm>
            <a:off x="2749578" y="4321358"/>
            <a:ext cx="1981200" cy="2000250"/>
          </a:xfrm>
          <a:prstGeom prst="roundRect">
            <a:avLst/>
          </a:prstGeom>
          <a:solidFill>
            <a:srgbClr val="E22E12"/>
          </a:solidFill>
          <a:ln>
            <a:solidFill>
              <a:srgbClr val="E22E1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Nunito Sans SemiBold" panose="00000700000000000000" pitchFamily="2" charset="0"/>
              </a:rPr>
              <a:t>Lowest weekly average</a:t>
            </a:r>
            <a:endParaRPr lang="en-GB" dirty="0">
              <a:latin typeface="Nunito Sans ExtraLight" panose="00000300000000000000" pitchFamily="2" charset="0"/>
            </a:endParaRPr>
          </a:p>
          <a:p>
            <a:pPr algn="ctr"/>
            <a:endParaRPr lang="en-GB" dirty="0">
              <a:latin typeface="Nunito Sans ExtraLight" panose="00000300000000000000" pitchFamily="2" charset="0"/>
            </a:endParaRPr>
          </a:p>
          <a:p>
            <a:pPr algn="ctr"/>
            <a:r>
              <a:rPr lang="en-GB" sz="4400" dirty="0">
                <a:latin typeface="Nunito Sans Black" panose="00000A00000000000000" pitchFamily="2" charset="0"/>
              </a:rPr>
              <a:t>£1.40</a:t>
            </a:r>
          </a:p>
          <a:p>
            <a:pPr algn="ctr"/>
            <a:r>
              <a:rPr lang="en-GB" sz="800" dirty="0">
                <a:latin typeface="Nunito Sans" panose="00000500000000000000" pitchFamily="2" charset="0"/>
              </a:rPr>
              <a:t>(Paid Half Termly £10)</a:t>
            </a:r>
          </a:p>
          <a:p>
            <a:endParaRPr lang="en-GB" dirty="0"/>
          </a:p>
        </p:txBody>
      </p:sp>
      <p:sp>
        <p:nvSpPr>
          <p:cNvPr id="10" name="Rectangle: Rounded Corners 9">
            <a:extLst>
              <a:ext uri="{FF2B5EF4-FFF2-40B4-BE49-F238E27FC236}">
                <a16:creationId xmlns:a16="http://schemas.microsoft.com/office/drawing/2014/main" id="{386FFE89-6F52-4998-A6F5-D4E62C14B442}"/>
              </a:ext>
            </a:extLst>
          </p:cNvPr>
          <p:cNvSpPr/>
          <p:nvPr/>
        </p:nvSpPr>
        <p:spPr>
          <a:xfrm>
            <a:off x="5000624" y="4321358"/>
            <a:ext cx="1981200" cy="2000250"/>
          </a:xfrm>
          <a:prstGeom prst="roundRect">
            <a:avLst/>
          </a:prstGeom>
          <a:solidFill>
            <a:srgbClr val="00A794"/>
          </a:solidFill>
          <a:ln>
            <a:solidFill>
              <a:srgbClr val="00A7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Nunito Sans SemiBold" panose="00000700000000000000" pitchFamily="2" charset="0"/>
              </a:rPr>
              <a:t>Highest </a:t>
            </a:r>
            <a:r>
              <a:rPr lang="en-GB">
                <a:latin typeface="Nunito Sans SemiBold" panose="00000700000000000000" pitchFamily="2" charset="0"/>
              </a:rPr>
              <a:t>weekly average</a:t>
            </a:r>
            <a:endParaRPr lang="en-GB" dirty="0">
              <a:latin typeface="Nunito Sans ExtraLight" panose="00000300000000000000" pitchFamily="2" charset="0"/>
            </a:endParaRPr>
          </a:p>
          <a:p>
            <a:pPr algn="ctr"/>
            <a:endParaRPr lang="en-GB" dirty="0">
              <a:latin typeface="Nunito Sans ExtraLight" panose="00000300000000000000" pitchFamily="2" charset="0"/>
            </a:endParaRPr>
          </a:p>
          <a:p>
            <a:pPr algn="ctr"/>
            <a:r>
              <a:rPr lang="en-GB" sz="4400" dirty="0">
                <a:latin typeface="Nunito Sans Black" panose="00000A00000000000000" pitchFamily="2" charset="0"/>
              </a:rPr>
              <a:t>£4.40</a:t>
            </a:r>
          </a:p>
          <a:p>
            <a:pPr algn="ctr"/>
            <a:r>
              <a:rPr lang="en-GB" sz="800" dirty="0">
                <a:latin typeface="Nunito Sans" panose="00000500000000000000" pitchFamily="2" charset="0"/>
              </a:rPr>
              <a:t>(Paid Monthly £16)</a:t>
            </a:r>
          </a:p>
          <a:p>
            <a:endParaRPr lang="en-GB" dirty="0"/>
          </a:p>
        </p:txBody>
      </p:sp>
      <p:pic>
        <p:nvPicPr>
          <p:cNvPr id="12" name="Picture 11">
            <a:extLst>
              <a:ext uri="{FF2B5EF4-FFF2-40B4-BE49-F238E27FC236}">
                <a16:creationId xmlns:a16="http://schemas.microsoft.com/office/drawing/2014/main" id="{14EE789C-B52C-4714-9FE2-E45FE6FD96EB}"/>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10313" y="2057439"/>
            <a:ext cx="4864217" cy="4264169"/>
          </a:xfrm>
          <a:prstGeom prst="rect">
            <a:avLst/>
          </a:prstGeom>
        </p:spPr>
      </p:pic>
      <p:sp>
        <p:nvSpPr>
          <p:cNvPr id="13" name="Rectangle: Rounded Corners 12">
            <a:extLst>
              <a:ext uri="{FF2B5EF4-FFF2-40B4-BE49-F238E27FC236}">
                <a16:creationId xmlns:a16="http://schemas.microsoft.com/office/drawing/2014/main" id="{E6E3AA47-D4C0-4029-AAB8-3252E6BA4243}"/>
              </a:ext>
            </a:extLst>
          </p:cNvPr>
          <p:cNvSpPr/>
          <p:nvPr/>
        </p:nvSpPr>
        <p:spPr>
          <a:xfrm>
            <a:off x="2749578" y="2045544"/>
            <a:ext cx="1981200" cy="2000250"/>
          </a:xfrm>
          <a:prstGeom prst="roundRect">
            <a:avLst/>
          </a:prstGeom>
          <a:solidFill>
            <a:srgbClr val="006EE0"/>
          </a:solidFill>
          <a:ln>
            <a:solidFill>
              <a:srgbClr val="006E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Nunito Sans SemiBold" panose="00000700000000000000" pitchFamily="2" charset="0"/>
              </a:rPr>
              <a:t>Most common frequency</a:t>
            </a:r>
            <a:endParaRPr lang="en-GB" dirty="0">
              <a:latin typeface="Nunito Sans ExtraLight" panose="00000300000000000000" pitchFamily="2" charset="0"/>
            </a:endParaRPr>
          </a:p>
          <a:p>
            <a:pPr algn="ctr"/>
            <a:endParaRPr lang="en-GB" dirty="0">
              <a:latin typeface="Nunito Sans ExtraLight" panose="00000300000000000000" pitchFamily="2" charset="0"/>
            </a:endParaRPr>
          </a:p>
          <a:p>
            <a:pPr algn="ctr"/>
            <a:r>
              <a:rPr lang="en-GB" sz="2800" dirty="0">
                <a:latin typeface="Nunito Sans Black" panose="00000A00000000000000" pitchFamily="2" charset="0"/>
              </a:rPr>
              <a:t>3 Terms a year</a:t>
            </a:r>
          </a:p>
          <a:p>
            <a:pPr algn="ctr"/>
            <a:endParaRPr lang="en-GB" dirty="0"/>
          </a:p>
        </p:txBody>
      </p:sp>
      <p:sp>
        <p:nvSpPr>
          <p:cNvPr id="14" name="Rectangle: Rounded Corners 13">
            <a:extLst>
              <a:ext uri="{FF2B5EF4-FFF2-40B4-BE49-F238E27FC236}">
                <a16:creationId xmlns:a16="http://schemas.microsoft.com/office/drawing/2014/main" id="{04CAE1C2-0459-4821-87C8-6AADD6C0FBA4}"/>
              </a:ext>
            </a:extLst>
          </p:cNvPr>
          <p:cNvSpPr/>
          <p:nvPr/>
        </p:nvSpPr>
        <p:spPr>
          <a:xfrm>
            <a:off x="498532" y="4321358"/>
            <a:ext cx="1981200" cy="2000250"/>
          </a:xfrm>
          <a:prstGeom prst="roundRect">
            <a:avLst/>
          </a:prstGeom>
          <a:solidFill>
            <a:srgbClr val="FFB4E5"/>
          </a:solidFill>
          <a:ln>
            <a:solidFill>
              <a:srgbClr val="FFB4E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Nunito Sans SemiBold" panose="00000700000000000000" pitchFamily="2" charset="0"/>
              </a:rPr>
              <a:t>Most common weekly average</a:t>
            </a:r>
            <a:endParaRPr lang="en-GB" dirty="0">
              <a:latin typeface="Nunito Sans ExtraLight" panose="00000300000000000000" pitchFamily="2" charset="0"/>
            </a:endParaRPr>
          </a:p>
          <a:p>
            <a:pPr algn="ctr"/>
            <a:endParaRPr lang="en-GB" dirty="0">
              <a:latin typeface="Nunito Sans ExtraLight" panose="00000300000000000000" pitchFamily="2" charset="0"/>
            </a:endParaRPr>
          </a:p>
          <a:p>
            <a:pPr algn="ctr"/>
            <a:r>
              <a:rPr lang="en-GB" sz="4400" dirty="0">
                <a:latin typeface="Nunito Sans Black" panose="00000A00000000000000" pitchFamily="2" charset="0"/>
              </a:rPr>
              <a:t>£2.80</a:t>
            </a:r>
          </a:p>
          <a:p>
            <a:endParaRPr lang="en-GB" dirty="0"/>
          </a:p>
        </p:txBody>
      </p:sp>
    </p:spTree>
    <p:extLst>
      <p:ext uri="{BB962C8B-B14F-4D97-AF65-F5344CB8AC3E}">
        <p14:creationId xmlns:p14="http://schemas.microsoft.com/office/powerpoint/2010/main" val="21189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screenshot&#10;&#10;Description automatically generated">
            <a:extLst>
              <a:ext uri="{FF2B5EF4-FFF2-40B4-BE49-F238E27FC236}">
                <a16:creationId xmlns:a16="http://schemas.microsoft.com/office/drawing/2014/main" id="{52C4C41E-9754-481B-997C-45CC38D89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4201" y="1581781"/>
            <a:ext cx="8756478" cy="5065979"/>
          </a:xfrm>
          <a:prstGeom prst="rect">
            <a:avLst/>
          </a:prstGeom>
        </p:spPr>
      </p:pic>
      <p:sp>
        <p:nvSpPr>
          <p:cNvPr id="7" name="TextBox 6">
            <a:extLst>
              <a:ext uri="{FF2B5EF4-FFF2-40B4-BE49-F238E27FC236}">
                <a16:creationId xmlns:a16="http://schemas.microsoft.com/office/drawing/2014/main" id="{FF1877B9-916B-474E-8CDE-AFF98D8C2B7B}"/>
              </a:ext>
            </a:extLst>
          </p:cNvPr>
          <p:cNvSpPr txBox="1"/>
          <p:nvPr/>
        </p:nvSpPr>
        <p:spPr>
          <a:xfrm>
            <a:off x="276225" y="749947"/>
            <a:ext cx="8696325" cy="523220"/>
          </a:xfrm>
          <a:prstGeom prst="rect">
            <a:avLst/>
          </a:prstGeom>
          <a:noFill/>
        </p:spPr>
        <p:txBody>
          <a:bodyPr wrap="square" rtlCol="0">
            <a:spAutoFit/>
          </a:bodyPr>
          <a:lstStyle/>
          <a:p>
            <a:r>
              <a:rPr lang="en-GB" sz="2800" dirty="0">
                <a:solidFill>
                  <a:srgbClr val="7414DC"/>
                </a:solidFill>
                <a:latin typeface="Nunito Sans Black" panose="00000A00000000000000" pitchFamily="2" charset="0"/>
              </a:rPr>
              <a:t>County Subs Spread</a:t>
            </a:r>
          </a:p>
        </p:txBody>
      </p:sp>
    </p:spTree>
    <p:extLst>
      <p:ext uri="{BB962C8B-B14F-4D97-AF65-F5344CB8AC3E}">
        <p14:creationId xmlns:p14="http://schemas.microsoft.com/office/powerpoint/2010/main" val="64673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2876893"/>
      </p:ext>
    </p:extLst>
  </p:cSld>
  <p:clrMapOvr>
    <a:masterClrMapping/>
  </p:clrMapOvr>
</p:sld>
</file>

<file path=ppt/theme/theme1.xml><?xml version="1.0" encoding="utf-8"?>
<a:theme xmlns:a="http://schemas.openxmlformats.org/drawingml/2006/main" name="Office Theme">
  <a:themeElements>
    <a:clrScheme name="Scouts Master Colours">
      <a:dk1>
        <a:srgbClr val="000000"/>
      </a:dk1>
      <a:lt1>
        <a:srgbClr val="FFFFFF"/>
      </a:lt1>
      <a:dk2>
        <a:srgbClr val="7414DC"/>
      </a:dk2>
      <a:lt2>
        <a:srgbClr val="00A793"/>
      </a:lt2>
      <a:accent1>
        <a:srgbClr val="E22E12"/>
      </a:accent1>
      <a:accent2>
        <a:srgbClr val="23A950"/>
      </a:accent2>
      <a:accent3>
        <a:srgbClr val="006EE0"/>
      </a:accent3>
      <a:accent4>
        <a:srgbClr val="FFB3E5"/>
      </a:accent4>
      <a:accent5>
        <a:srgbClr val="003A82"/>
      </a:accent5>
      <a:accent6>
        <a:srgbClr val="FFE627"/>
      </a:accent6>
      <a:hlink>
        <a:srgbClr val="00B8B8"/>
      </a:hlink>
      <a:folHlink>
        <a:srgbClr val="7414DC"/>
      </a:folHlink>
    </a:clrScheme>
    <a:fontScheme name="Scouts">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90330 The Basics" id="{0C236777-0B88-4EFF-A0BA-5A8F99B77D6F}" vid="{606A2BBE-970F-4DD1-AA8F-8B7A577544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73</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Nunito Sans SemiBold</vt:lpstr>
      <vt:lpstr>Nunito Sans ExtraLight</vt:lpstr>
      <vt:lpstr>Nunito Sans</vt:lpstr>
      <vt:lpstr>Arial</vt:lpstr>
      <vt:lpstr>Nunito Sans Black</vt:lpstr>
      <vt:lpstr>Office Theme</vt:lpstr>
      <vt:lpstr>DC Day Subscription Survey Results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dc:creator>
  <cp:lastModifiedBy>Matthew Burrell</cp:lastModifiedBy>
  <cp:revision>2</cp:revision>
  <dcterms:created xsi:type="dcterms:W3CDTF">2018-05-15T23:41:34Z</dcterms:created>
  <dcterms:modified xsi:type="dcterms:W3CDTF">2019-04-04T11:27:14Z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2018-02-16T00:00:00Z</vt:filetime>
  </property>
  <property fmtid="{D5CDD505-2E9C-101B-9397-08002B2CF9AE}" pid="3" name="Creator">
    <vt:lpwstr>Adobe InDesign CS5 (7.0)</vt:lpwstr>
  </property>
  <property fmtid="{D5CDD505-2E9C-101B-9397-08002B2CF9AE}" pid="4" name="LastSaved">
    <vt:filetime>2018-02-18T00:00:00Z</vt:filetime>
  </property>
</Properties>
</file>