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846" r:id="rId2"/>
    <p:sldId id="874" r:id="rId3"/>
    <p:sldId id="848" r:id="rId4"/>
    <p:sldId id="959" r:id="rId5"/>
    <p:sldId id="960" r:id="rId6"/>
    <p:sldId id="961" r:id="rId7"/>
    <p:sldId id="962" r:id="rId8"/>
    <p:sldId id="963" r:id="rId9"/>
    <p:sldId id="965" r:id="rId10"/>
    <p:sldId id="964" r:id="rId11"/>
    <p:sldId id="887" r:id="rId12"/>
    <p:sldId id="967" r:id="rId13"/>
    <p:sldId id="968" r:id="rId14"/>
    <p:sldId id="969" r:id="rId15"/>
    <p:sldId id="971" r:id="rId16"/>
    <p:sldId id="972" r:id="rId17"/>
    <p:sldId id="976" r:id="rId18"/>
    <p:sldId id="975" r:id="rId19"/>
    <p:sldId id="973" r:id="rId20"/>
    <p:sldId id="974" r:id="rId21"/>
  </p:sldIdLst>
  <p:sldSz cx="12192000" cy="6858000"/>
  <p:notesSz cx="10234613" cy="7104063"/>
  <p:embeddedFontLst>
    <p:embeddedFont>
      <p:font typeface="Nunito Sans" panose="00000500000000000000" pitchFamily="2" charset="0"/>
      <p:regular r:id="rId23"/>
      <p:bold r:id="rId24"/>
      <p:italic r:id="rId25"/>
      <p:boldItalic r:id="rId26"/>
    </p:embeddedFont>
    <p:embeddedFont>
      <p:font typeface="Nunito Sans Black" panose="00000A00000000000000" pitchFamily="2" charset="0"/>
      <p:bold r:id="rId27"/>
      <p:boldItalic r:id="rId28"/>
    </p:embeddedFont>
  </p:embeddedFontLst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o Utting" initials="TU" lastIdx="1" clrIdx="0">
    <p:extLst>
      <p:ext uri="{19B8F6BF-5375-455C-9EA6-DF929625EA0E}">
        <p15:presenceInfo xmlns:p15="http://schemas.microsoft.com/office/powerpoint/2012/main" userId="817dfb3aa2d518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4DC"/>
    <a:srgbClr val="9F9FA9"/>
    <a:srgbClr val="FBFBF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0994" autoAdjust="0"/>
  </p:normalViewPr>
  <p:slideViewPr>
    <p:cSldViewPr>
      <p:cViewPr varScale="1">
        <p:scale>
          <a:sx n="102" d="100"/>
          <a:sy n="102" d="100"/>
        </p:scale>
        <p:origin x="72" y="72"/>
      </p:cViewPr>
      <p:guideLst>
        <p:guide orient="horz" pos="1253"/>
        <p:guide pos="6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17C3A-DE4E-41BF-8C18-B9F5A7CCD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E6E2-D631-4C8E-AE9B-6DD7E3857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fld id="{C122EA51-4F70-47EB-867F-467CFFBC515F}" type="datetimeFigureOut">
              <a:rPr lang="en-GB"/>
              <a:pPr>
                <a:defRPr/>
              </a:pPr>
              <a:t>09/07/2020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F0BF8-C32F-4B6D-A78D-2DF8D7439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17" tIns="31208" rIns="62417" bIns="312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A15E0-A4FE-4850-BE98-77ECFA73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62417" tIns="31208" rIns="62417" bIns="31208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D844-189F-4518-B11D-146441F81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7E2C-DB04-4BBD-B3F3-601CB5770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7188"/>
          </a:xfrm>
          <a:prstGeom prst="rect">
            <a:avLst/>
          </a:prstGeom>
        </p:spPr>
        <p:txBody>
          <a:bodyPr vert="horz" wrap="square" lIns="62417" tIns="31208" rIns="62417" bIns="312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7D8F6C22-FC8B-4A57-9F0E-AF14D029B1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0109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3690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6686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436402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790022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969457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72703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831752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18437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40436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93518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835173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25808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6608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63708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3359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07750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95982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2928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55457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82A2233-D408-4246-ACAD-08517923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38" y="1585913"/>
            <a:ext cx="4835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8F7D8EA-B20D-460F-9045-B9FABBF1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E7D78A1-5A56-44DE-8CBF-63678BAB40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89143B1F-C97F-4608-8D17-01BF29B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EEFFA-0715-4FF6-8B0F-2341AD81B7A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3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qu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FCC8F33-096A-4358-91A4-7B00F91E3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A4ED0B-61AE-4444-9109-DEB75BB02A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75538C-E346-4180-BF87-ABC8FA6604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2FA9B54-ECF4-4BD1-8712-581B4CEBAA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6AE38-3F0E-4A5D-B690-2D6CB51D10B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3084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48D6C51-70AC-4EA7-B620-6F3041445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4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5762CF-6058-4E80-9FF1-EE596867A0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16CBEA-6BEE-45EF-8378-30E10EB59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3331209-1BB8-4FD8-8459-B8CF73130D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B8931-76FE-419C-8AF4-5682FE90ACB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88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6DDEB67-739D-4F31-8167-DD33FB7D9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815095-BD1E-4393-8960-A9C77339B6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F41CD8-3465-47B6-B727-6EB5808A2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AAC494A-709E-438E-A299-907FF3373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1CC8FC-1D74-47AD-9267-A2447AA4BBE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56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D13069-85A7-4C06-82AD-3CA23F61D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6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4C0BCCB-95B8-4D65-8F07-288EC8C71C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ED150-1C29-4989-B21D-E54439D209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470979-338D-423F-8FBB-0CE578D8FE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FFAB3-827D-4446-B21D-7AC8C020DEF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049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54F8EB7F-6683-41C0-9B09-D96187FEEC98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3BDC358-5DC9-4E92-A664-5BED48D33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5811ED0-BED5-41D6-B24C-919B48E07C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FD66A8E-0C1A-4E51-BDB4-6957D4327FD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3D4C20E5-D85D-4530-9CEE-D84906683E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6D6133-4896-4A4C-8D3D-C30550D4A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867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D5497280-A350-4ADE-A986-CB5EEC5900A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005C843-7DF4-466C-9A16-63F4B35F2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C2EA6075-F4FB-4986-B9D5-BB6FD7EC3A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EF48851-171D-487C-BB25-71F79B7A5C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B57C6D46-B4E8-4BE1-8284-275158B5F9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1C1E2B-FA0C-4F73-84FE-7DE932DB25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297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D777FBF-0962-4C1E-A3AA-F222E893398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C737BE8-BF9E-435B-8014-9209AD774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7D1AC44-AC35-4C22-9A11-730F95001F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BB5733B-677A-433A-9DB1-E75BF565C5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E58B6E0-1BDE-4BD4-A407-E0C55874C6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E3DB36-41D9-425C-A293-752992527DD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991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1697D983-FEC1-47D8-AA4C-9FDE40D253FB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802DB85-1D0E-45EC-9B99-49A8E60BF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1763" marR="3810" indent="-122238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4C93AC6-4F15-438B-A741-CA6BE781E0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26769C6-1708-4DE0-9ECB-06BA419D9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92033152-DBD8-4321-BA61-8C1770D632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A5CFE-BB69-4067-A1CB-7682AA8F2C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62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041AA7C-84F4-44E6-96BB-2FD6ABAEA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E89D124C-5B0F-4606-8362-7F5853612A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9BD1DFFE-D2A6-4C63-A51D-B0D1A05D2E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55CDFAD-0DBD-4754-82ED-A14878E8D2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BF7DEC-B252-49BF-AF11-9DBBC02E7D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8600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CD7B6A-57B2-4285-B2F4-6D1BAF20C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EBF478B-BEFA-47A8-8D07-D0B874B825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82C2EE67-24D0-4A8F-8A94-8374F0706A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1B16E2EE-2683-48C0-957B-77D24DD226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0693B5-DE2F-4B7D-B1B0-E47C37FCB9B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606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477DB8E-68D9-4331-883E-852E074EE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581150"/>
            <a:ext cx="37877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81338" y="4569517"/>
            <a:ext cx="8229325" cy="1019175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chemeClr val="bg1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38D467CB-B7C0-4711-8005-4E9DE544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1A60E2F-FD9F-4BA1-A4D0-E34E2108BB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6B763DA-6063-4C1F-BBE4-B56A6793B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C9287E-BEF9-40B7-81B0-1B812476A65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698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36F9F0AF-4087-4094-861B-582D0B849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7F9D681-2509-496F-9177-169614CCD2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EB37EF6A-8B97-484A-B884-55E3AEA66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7EEB39ED-76D3-4684-97C6-66D6D888B6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01109D-667B-49FE-B7E6-9F67AB317D9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41839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3C02AE-E2F0-44D7-BC7A-F974CE4B9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A1F8DCE5-2D60-4007-BB84-8B368EEB0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A518CE6-C6F7-413D-93F3-051FFD6B1A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2D3435F7-F56F-49BA-8CF8-FFD4495556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D15748-7BC0-4190-8097-AEF58D85496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988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A417E1-DE69-4996-BE11-71FB001B31F5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EF6B0D96-28C9-4693-A3D5-2EBDD65B6760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7D7F4B7-27F9-4C6F-AA7B-6F89FD51846E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BBBF31B-91E9-4596-887D-A531821758BF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5D9470E-9F3E-4BAA-9353-6966EEF2D8EC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BA888D5-E89C-4A2A-9ACF-A4EB6141E6F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8B248D4-D1D5-4EEA-8623-A0746B159D80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5725D2-CBB0-44FD-BFBB-9C62B97C60C1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7F07FAF-089C-43C6-B590-57F37805C13D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BBB6DED-6347-4EA0-9B01-293220F41C2B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0FE38F2-52B8-4F49-9B99-85B431FCF366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0A8EC77-7E66-4EF6-A1EA-CAE65329B8B5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9" name="Picture 21">
            <a:extLst>
              <a:ext uri="{FF2B5EF4-FFF2-40B4-BE49-F238E27FC236}">
                <a16:creationId xmlns:a16="http://schemas.microsoft.com/office/drawing/2014/main" id="{206A31FB-806B-4C5A-A049-2C3068DF2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5B569BE7-7617-4971-9812-0F7392AB7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C3D0CFDF-DC33-400B-B401-79A56C316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6499025F-B15C-434A-B3AE-FC6FF5C53F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BFCD-D9AA-4E49-A02A-37F882E86B4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2894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E23BFCDC-64F5-4E5A-B418-08918D97A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D8C42FC0-8658-49B7-A46E-5117C9A0F3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C63A6DA9-8433-4DCB-9BFD-50AF46E71BF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7A98612-BF01-4CD5-B651-A7513E43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26F7-FB99-46C3-945F-9634D55B550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37533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CC34811-C57B-48AB-B378-5312F944D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36373730-D2EA-4778-9A7D-0417441614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869C62C-2ABF-483C-A7A6-B09C648BD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244AA3EB-C971-48A5-A5FB-1B4E453CD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B5CB-3DA8-44F3-9FC7-E6F337A931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4650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669B092-23F9-4E6A-9641-95DFD1C79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B0C22ADA-BB5A-4005-AAB6-EDBBA593B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3593E5AB-F1E0-4C0B-BB82-6150F5E44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80C1D528-A541-4ECF-9EDC-395211966E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20E0-324D-4DB4-AD81-E0E6091F677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0110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D830B3D-F24C-4C82-A0A7-57573D08D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2pPr>
            <a:lvl3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4pPr>
            <a:lvl5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FA9E8EA-D578-4CCB-9337-15D09D1056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B740E22-D7E1-4DC9-9953-6C79F2F5C1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BB792ECF-BB79-4C54-8490-3E65AE30C9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8E48-728B-4C16-AB2C-05AD3964D4F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701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7FEFB4B-47C8-476C-A03C-7F712811A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2pPr>
            <a:lvl3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4pPr>
            <a:lvl5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357AB02D-2FA8-4635-88D1-C7CFB31731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F681D5E-D455-4CEF-A15D-38CF8EA16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92A495F-A7D3-43EA-8EB8-54AD2AB794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D50B-3C0B-413E-BF75-E5FFD7A87B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5790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F36F5B-8260-451F-8D4F-7AFBDE05D0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1pPr>
            <a:lvl2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2pPr>
            <a:lvl3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3pPr>
            <a:lvl4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4pPr>
            <a:lvl5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A04557B-DBE6-409A-9FC3-60B717CA1A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A16E52A-E6B7-4DF0-AAA2-DFAB05C49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6054AB5-170A-490C-B2E2-1FE4011748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6A0507-B52B-4356-9A13-D80F342D39C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5296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E89B5AE-42D4-46CA-8352-6E2CF291E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2pPr>
            <a:lvl3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4pPr>
            <a:lvl5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1D9F512-D98A-4C6D-B76E-05672DB1B1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EC2F9BF-361B-4073-96D1-4ADDE810A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85C85-60A1-402B-BA68-730075452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E1B083-4F5F-4B1C-81A0-F88D87C217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300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171E56-21B0-4AA6-BFDA-8E9DB720A276}"/>
              </a:ext>
            </a:extLst>
          </p:cNvPr>
          <p:cNvSpPr txBox="1"/>
          <p:nvPr userDrawn="1"/>
        </p:nvSpPr>
        <p:spPr>
          <a:xfrm>
            <a:off x="2266950" y="4035425"/>
            <a:ext cx="2559050" cy="6318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4050" spc="-4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Thank</a:t>
            </a:r>
            <a:r>
              <a:rPr sz="4050" spc="-30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 </a:t>
            </a:r>
            <a:r>
              <a:rPr sz="4050" spc="-98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you</a:t>
            </a:r>
            <a:endParaRPr sz="4050" dirty="0">
              <a:latin typeface="Nunito Sans Black" pitchFamily="2" charset="77"/>
              <a:ea typeface="Nunito Sans Black" charset="0"/>
              <a:cs typeface="Nunito Sans Black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6FA7D-D311-4988-845D-4456AC4F964F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5C2EADC3-3EB2-48E9-82A5-A8FBB60DE95A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895FC889-8B1E-4C93-AEEA-5EB126448213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09AC678-BB7E-4290-9E56-6345B0E074BD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000047A-9B0A-4DDE-9B2B-F8A18789673A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5FA98F6-4EC0-4D0F-934E-DF349B77371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12A59F3-8436-403A-B7B2-E177A2397F63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F160FD-898D-4A41-BAD1-E1C95E5F51BF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D3A252-FD74-4849-B012-8A954EE110BC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D0902A-BF66-44CF-994C-3CF6207AEBAD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265D4A6-BB10-47F2-A4A1-55B6B5FD990D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120B0AA-EEE3-442A-A7D5-7C7A7702B469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530CB700-64E7-481C-AD12-C39E002CA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AA8281C-EB6F-45BC-8125-4282A876AA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753B8CBD-AC57-4392-A314-4ECB262F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784EC4-A8D3-40B7-BD68-D5FFCD35443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1042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6F21DEA-D4FE-49B4-B458-D405F72EC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5875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2pPr>
            <a:lvl3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4pPr>
            <a:lvl5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94B2067-EFD6-46D5-8012-3E3FC5791C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AC4076D-0768-4BE5-B711-C8122B52BB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71DC9-463B-4A65-B014-6E27BE603F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48D-EF31-4CE4-A427-EF69D121847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163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285BC2F-EF04-4DE0-98F5-35F9462D6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A971F94-E4DF-4232-94BA-17067EBDD9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E0402A3-8C40-4C28-99A4-7DCC914E2D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BA289F6-FDCD-4156-9535-5BEF49D604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4FFF-D844-4B26-BB32-177BA5A5D22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8392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D42A416-E571-49CF-AF7C-062D859F8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1pPr>
            <a:lvl2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3pPr>
            <a:lvl4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C166FC3-4EC3-490E-A172-8FF53F5788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F897D-5A94-463C-9AE6-8583FE631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C8267C7-A2F7-4D16-9B70-71CE529E41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D4671-524C-4C84-ABF5-439DA2248D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717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889792C6-B794-465E-BCDA-8562D55E4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2pPr>
            <a:lvl3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4pPr>
            <a:lvl5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18315EA-FD80-4BAE-88F0-D70EF8B4B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A378281-7375-4682-8843-18B767D180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F29C1CD-7CA7-4A48-9170-3F5ABC4C8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CE3242-00BB-4176-8F46-ED3D9298B61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5019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DE61915-74E3-42A8-BADF-367A3FADA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B6AD34-44DB-48BE-BAEC-363660618E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24582EA-B7B2-48B6-A60B-544796B5F4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F5B363E-DD87-45AD-99D7-63EDA113E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C60D-F308-47B5-ACC6-27E69DCC197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3807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99AD111-7F06-4F6F-8DDF-6C7943054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FD4EC92-DB6F-48EC-94EC-F0945AA505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41EB648-993E-40B9-B9F6-9BEED2463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4675813-3A2C-4A6A-9AF0-4BE6402F6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C71-EA2E-44B6-91AB-0E5B922754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7813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CDD93FC-EEB3-42D2-88CA-035B51296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4pPr>
            <a:lvl5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A26C9C3E-8752-4B7C-AA2F-117C9C3C96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D709F9A-0783-47E7-AEAB-55D8B69814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DE10057-A083-47EC-ADEB-A0BDA86FBC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86F1AE-DC1E-4857-A55E-37A3B25338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0717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149BCB66-4FBD-433C-9A45-1AE8F1B02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04103CA-E24C-499E-BA1D-AA3FBC0ADB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450EA69-1FB5-45F1-80DD-F4F7AB274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2BCB451F-CC70-4730-81F7-B9E1D055D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C9C8EA-444B-4AF9-83CD-2DF0458F9E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65720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7931E659-E074-4FB3-9C79-792E571F9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 b="0" i="0"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/>
            </a:lvl3pPr>
            <a:lvl4pPr marL="10800" indent="0">
              <a:buFont typeface="Arial" panose="020B0604020202020204" pitchFamily="34" charset="0"/>
              <a:buNone/>
              <a:tabLst/>
              <a:defRPr b="1" i="0">
                <a:latin typeface="Nunito Sans" pitchFamily="2" charset="77"/>
              </a:defRPr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0EAD5F6B-9A7C-4BA7-BB29-1E17E8457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485C1AB-14E9-4B24-930E-F46286A9E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AE699DB-5145-4230-B0EF-6926E9FDFF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350A-C951-480E-BC4B-7711950DD9F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595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A36839-78AE-43FD-BFF5-F19EB5BD6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 b="0" i="0"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/>
            </a:lvl3pPr>
            <a:lvl4pPr marL="133200" indent="-122400">
              <a:buFont typeface="Arial" panose="020B0604020202020204" pitchFamily="34" charset="0"/>
              <a:buChar char="•"/>
              <a:tabLst/>
              <a:defRPr b="1" i="0">
                <a:latin typeface="Nunito Sans" pitchFamily="2" charset="77"/>
              </a:defRPr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826C8AE-675D-43BA-86A4-B4970522A5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BC3AD2D-F552-4004-A99E-6B5767A6D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AFD4D9C-859E-4E1A-8490-4C89627F6F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32BD-923F-47BA-BBD5-72248FED7A9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240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FD47F1-1615-439B-9DC1-89710DD14E39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AE85AFF3-5CB6-4476-8570-CB4351B652C4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F317ECF-21F3-453F-B83C-B965458E3629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81C1DA-0CFD-4F3F-9C2B-9854007D138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01F0956-3FA1-4A07-9E2C-C3E1B925862B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4EF070A-F187-4142-8512-004F7EDF4198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9D197BD-60BF-44CE-8866-34769F7FBD86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75F26E0-88E6-4D2E-A138-DD79AC662DD7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5D558C6-F219-4304-AD5A-26C409E90D5F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8C90B2-019A-4C87-9C1B-AF764C389728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217543B-FAAA-4C04-900E-2D15462BDBB1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2038C7F-B59A-4C1E-A426-C7414B2D924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6" name="Picture 21">
            <a:extLst>
              <a:ext uri="{FF2B5EF4-FFF2-40B4-BE49-F238E27FC236}">
                <a16:creationId xmlns:a16="http://schemas.microsoft.com/office/drawing/2014/main" id="{EA96BAFD-1B1C-40FC-93CC-2B9817BA8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2E228BD7-C504-444C-B20D-3C6E74CBE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F2BDFA7-9C04-49D1-803E-AACECB047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06648023-89E8-4020-B1F3-F339C9C0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B68004-58DC-4256-A566-7EBBE56D420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47217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F6FE3C3-C7F7-4DE8-A06E-4CFAC5DDD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51855D-C25F-4CCB-AA2C-85B60E22D714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tx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57D5BAE4-5B49-46BE-ABDE-52BB78BE35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95CAD6-DC01-4FE3-B283-428732C6E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5EC170-7199-48B9-A886-BEE93498EC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584D-A715-45C3-BA3E-E3409243E90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64674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2138FD-422D-457E-B492-116184A7C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4EB0A2-9239-4DE9-87C6-952D1B40FA89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bg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A8F4A067-3F36-43EE-B6D3-660C02DCC2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A2A033-6FDD-4114-9CB0-8D05B664A4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D8807F-7C0D-41B4-8CC4-D3E674949E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A02039-4648-447D-9F11-60EAED5A1E7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91036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15D2E7-67FC-4DC9-BD38-C052356BD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3pPr>
            <a:lvl4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D1E8582-8CAB-4C0C-AE16-4CE44261E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D4C842F-E197-487D-B7DD-CC79065F4D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FC7952B-D919-41D5-9BEB-2F004F72B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4D9971-8328-4420-AFA9-56CBE3D3080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7326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D353CC0-89D8-45F6-8DB4-514A8784A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54EFC8-A22D-4BB7-A5B8-EA80B1CA00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E21AB5D-5C62-4F7F-A803-D0877C1AB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FC3E957-A6E0-4773-BD7C-93B98814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30FC9F-D059-4D91-A0E6-9732548A235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8698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6156FBF4-A9A1-49DB-9288-93096D62B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E450C1A-F803-4312-9E48-F6615C8CE7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9FDDBD2-6F07-4127-9E03-8266C2EF1B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39C19E4-FE32-4321-8FA9-6F92B64CC6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A7E2A-689D-415F-A07C-E4B5447DBAA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2098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35158A8-BBF2-458D-B6B2-5D69979C2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E20FDCA-962F-491A-9AEC-934E2D9592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E9ECFB4-3546-4C1D-9F05-F502A4E89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5721745-DE12-4ADA-A0E0-C14AA4CFD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51D-D046-4564-811F-8600D745FCD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16825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B0790451-B3AC-4E1E-A1A5-B7B48E1A2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1800225"/>
            <a:ext cx="152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FC45FA6A-CCD4-4B9A-A143-44B29AE1F7A5}"/>
              </a:ext>
            </a:extLst>
          </p:cNvPr>
          <p:cNvSpPr/>
          <p:nvPr userDrawn="1"/>
        </p:nvSpPr>
        <p:spPr>
          <a:xfrm>
            <a:off x="2446338" y="1809750"/>
            <a:ext cx="1524000" cy="11620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FDFDB345-2159-4DCA-A855-88183C5E300D}"/>
              </a:ext>
            </a:extLst>
          </p:cNvPr>
          <p:cNvSpPr/>
          <p:nvPr userDrawn="1"/>
        </p:nvSpPr>
        <p:spPr>
          <a:xfrm>
            <a:off x="4357688" y="1809750"/>
            <a:ext cx="1524000" cy="1162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D100F508-F9F8-4E01-83AF-5B8881FF4DA9}"/>
              </a:ext>
            </a:extLst>
          </p:cNvPr>
          <p:cNvSpPr/>
          <p:nvPr userDrawn="1"/>
        </p:nvSpPr>
        <p:spPr>
          <a:xfrm>
            <a:off x="8199438" y="1809750"/>
            <a:ext cx="1524000" cy="11620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5F8AB072-4C84-47F4-AD85-986C8050F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8EDDD5AA-11D3-49B5-8CEA-570E877EFA8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3DD5710-C629-46C0-A60E-C16528C481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CBC3B4-401D-43F2-9A38-547108B83E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CEA5-63C8-4AAC-99EC-E2B5F8229CA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6957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7FC590F-7D96-4EB2-8C73-28C1809ADD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458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75356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292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209927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B8EF5976-8FD0-48DA-8F37-069E857B0F9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457A007B-93CC-4D0F-B517-5630A1EAB95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BCCD3C3-9969-4426-A7A8-E3E2CAF90B9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D4D9-DFBB-44F7-AED4-2CC051ACC31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73556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38867D-EB39-4A09-A7CA-FAF790014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4085906"/>
            <a:ext cx="7595382" cy="1914189"/>
          </a:xfrm>
        </p:spPr>
        <p:txBody>
          <a:bodyPr spcCol="252000">
            <a:noAutofit/>
          </a:bodyPr>
          <a:lstStyle>
            <a:lvl1pPr marL="10800" indent="0">
              <a:lnSpc>
                <a:spcPts val="4800"/>
              </a:lnSpc>
              <a:spcBef>
                <a:spcPts val="0"/>
              </a:spcBef>
              <a:buNone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050" b="0" i="0">
                <a:solidFill>
                  <a:schemeClr val="bg1"/>
                </a:solidFill>
                <a:latin typeface="Nunito Sans Black" pitchFamily="2" charset="77"/>
              </a:defRPr>
            </a:lvl2pPr>
            <a:lvl3pPr marL="0"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3pPr>
            <a:lvl4pPr>
              <a:lnSpc>
                <a:spcPts val="4800"/>
              </a:lnSpc>
              <a:spcBef>
                <a:spcPts val="0"/>
              </a:spcBef>
              <a:defRPr sz="4050" b="1" i="0">
                <a:solidFill>
                  <a:schemeClr val="bg1"/>
                </a:solidFill>
                <a:latin typeface="Nunito Sans" pitchFamily="2" charset="77"/>
              </a:defRPr>
            </a:lvl4pPr>
            <a:lvl5pPr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E468BE6F-E211-401D-8328-27D2A0EE47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C059FCC-7323-44C0-9918-2A59ACFAA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A629830-E6C7-4862-949A-E359DA13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941B15-69BE-4760-A3D4-089AA367A5D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883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C288B26-7894-4F7C-A5B0-C356485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8E09034-DA74-42B2-A866-EF84592C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1786F8A-66A7-4FF7-B27B-8D4487F3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DDAE6-75F2-4562-A8EB-3AA49756235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07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F231F36-BD89-4F6D-9295-FD36452F8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BEE6621-8158-4E2F-89C0-F6B26D002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53E8B5E-F72F-4E0D-8B76-74D4177862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2F2F2B5-3068-4F2E-89E0-80D10D4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8F299-DB48-4040-9C4B-6D40DBBE320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1694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7EC81C7-42C8-4B1E-A6A1-3962E9C5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0EE12E56-473F-4638-8FA9-1B643921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D3A3B38-578F-4C24-AD17-1B2935F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000A-9DC5-47C8-82A3-88C88F03D69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733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C1292333-19F4-456C-985D-006D467A5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2C6087F-F2C5-47B8-BDCD-13DF42265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1650" y="6389688"/>
            <a:ext cx="1136650" cy="115887"/>
          </a:xfr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A8C1C27-CFAD-4C0E-BDF2-0B00917C5C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F903961-D79D-4DA7-BD75-E4692202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838" y="6389688"/>
            <a:ext cx="157162" cy="115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1F759C-B8E7-4785-A4B8-D0C0604CC8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971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4FF3D24E-4A8F-48CB-8B19-B203BD860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83AA1F2-1157-4B0D-A9A9-19877599EC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4288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A7D80C0-E6F3-4938-9918-715EFA51B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5E590126-F24D-4C4B-9B61-DBEED85EFB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24976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Imag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AE3822C-3526-49E9-A2C3-08B07C7E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DB8D1886-BDCC-44C6-8BD4-B6EB5CA1DC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0478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>
            <a:extLst>
              <a:ext uri="{FF2B5EF4-FFF2-40B4-BE49-F238E27FC236}">
                <a16:creationId xmlns:a16="http://schemas.microsoft.com/office/drawing/2014/main" id="{2E9AB75D-98DE-4E73-B6C0-4DB4A7FDE6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067925" y="6389688"/>
            <a:ext cx="1136650" cy="115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525" eaLnBrk="1" fontAlgn="auto" hangingPunct="1">
              <a:spcBef>
                <a:spcPts val="83"/>
              </a:spcBef>
              <a:spcAft>
                <a:spcPts val="0"/>
              </a:spcAft>
              <a:defRPr sz="750" b="1" i="0" spc="56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B8A4F90-CC1A-48BA-A04D-BABD385835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42900" y="6323013"/>
            <a:ext cx="1739900" cy="2063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9525" algn="l" defTabSz="6858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defRPr lang="en-US" sz="1350" b="0" i="0" kern="1200" spc="-4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EB50084-1A62-4C48-94BF-D2A4D46BA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93525" y="6389688"/>
            <a:ext cx="158750" cy="1158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" eaLnBrk="1" hangingPunct="1">
              <a:spcBef>
                <a:spcPts val="88"/>
              </a:spcBef>
              <a:defRPr sz="700" b="1"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>
              <a:defRPr/>
            </a:pPr>
            <a:fld id="{A1ABF5D5-1052-4710-887D-AEA3B77CF18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1029" name="Text Placeholder 1">
            <a:extLst>
              <a:ext uri="{FF2B5EF4-FFF2-40B4-BE49-F238E27FC236}">
                <a16:creationId xmlns:a16="http://schemas.microsoft.com/office/drawing/2014/main" id="{770986E4-10AA-4A03-89B6-8DC0F116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25625"/>
            <a:ext cx="11010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729C006-1A88-4884-BC2B-1B310D32D573}"/>
              </a:ext>
            </a:extLst>
          </p:cNvPr>
          <p:cNvSpPr txBox="1">
            <a:spLocks/>
          </p:cNvSpPr>
          <p:nvPr userDrawn="1"/>
        </p:nvSpPr>
        <p:spPr>
          <a:xfrm>
            <a:off x="346075" y="327025"/>
            <a:ext cx="5749925" cy="20796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F33733A4-6BE5-4723-9F1E-405393FF663A}"/>
              </a:ext>
            </a:extLst>
          </p:cNvPr>
          <p:cNvSpPr txBox="1">
            <a:spLocks/>
          </p:cNvSpPr>
          <p:nvPr userDrawn="1"/>
        </p:nvSpPr>
        <p:spPr>
          <a:xfrm>
            <a:off x="346075" y="534988"/>
            <a:ext cx="5749925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Page heading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</p:sldLayoutIdLst>
  <p:txStyles>
    <p:titleStyle>
      <a:lvl1pPr marL="9525" algn="l" defTabSz="685800" rtl="0" eaLnBrk="0" fontAlgn="base" hangingPunct="0">
        <a:spcBef>
          <a:spcPts val="75"/>
        </a:spcBef>
        <a:spcAft>
          <a:spcPct val="0"/>
        </a:spcAft>
        <a:defRPr lang="en-US" sz="1300" kern="1200" spc="-4" dirty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2pPr>
      <a:lvl3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3pPr>
      <a:lvl4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4pPr>
      <a:lvl5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5pPr>
      <a:lvl6pPr marL="4667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6pPr>
      <a:lvl7pPr marL="9239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7pPr>
      <a:lvl8pPr marL="13811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8pPr>
      <a:lvl9pPr marL="18383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9pPr>
    </p:titleStyle>
    <p:bodyStyle>
      <a:lvl1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2pPr>
      <a:lvl3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Nunito Sans" panose="00000500000000000000" pitchFamily="2" charset="0"/>
          <a:cs typeface="Nunito Sans" panose="00000500000000000000" pitchFamily="2" charset="0"/>
        </a:defRPr>
      </a:lvl3pPr>
      <a:lvl4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4pPr>
      <a:lvl5pPr marL="131763" indent="-122238" algn="l" rtl="0" eaLnBrk="0" fontAlgn="base" hangingPunct="0">
        <a:spcBef>
          <a:spcPts val="195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8000" y="6921000"/>
            <a:ext cx="2520000" cy="4104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Olaf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442000" y="2644170"/>
            <a:ext cx="730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snowman in Frozen?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310930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000" y="4221979"/>
            <a:ext cx="4392000" cy="2468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are the names of Harry Potter’s parents?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  <p:sp>
        <p:nvSpPr>
          <p:cNvPr id="8" name="Answer">
            <a:extLst>
              <a:ext uri="{FF2B5EF4-FFF2-40B4-BE49-F238E27FC236}">
                <a16:creationId xmlns:a16="http://schemas.microsoft.com/office/drawing/2014/main" id="{2ECBE1E6-1BE7-4FD1-A1BB-98064032BF1E}"/>
              </a:ext>
            </a:extLst>
          </p:cNvPr>
          <p:cNvSpPr txBox="1"/>
          <p:nvPr/>
        </p:nvSpPr>
        <p:spPr>
          <a:xfrm>
            <a:off x="260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Lily &amp; James</a:t>
            </a:r>
          </a:p>
        </p:txBody>
      </p:sp>
    </p:spTree>
    <p:extLst>
      <p:ext uri="{BB962C8B-B14F-4D97-AF65-F5344CB8AC3E}">
        <p14:creationId xmlns:p14="http://schemas.microsoft.com/office/powerpoint/2010/main" val="3126766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0000" y="7029000"/>
            <a:ext cx="3332673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807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Meerkat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‘The Lion King’ what animal is Timon?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282623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5901" y="2709000"/>
            <a:ext cx="3332673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Meerkat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‘The Lion King’ what animal is Timon?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39631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0497" y="7250751"/>
            <a:ext cx="3663503" cy="3876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234000" y="7691340"/>
            <a:ext cx="57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Captain Hook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274838"/>
            <a:ext cx="730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Peter Pan’s pirate enemy?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169384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497" y="2792503"/>
            <a:ext cx="3663503" cy="3876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234000" y="3826278"/>
            <a:ext cx="57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Captain Hook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730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Peter Pan’s pirate enemy?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374013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0000" y="6915563"/>
            <a:ext cx="4167296" cy="2520000"/>
          </a:xfrm>
          <a:prstGeom prst="rect">
            <a:avLst/>
          </a:prstGeom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234000" y="7710003"/>
            <a:ext cx="57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Roasted Fox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274838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According to mouse, what is the Gruffalo’s favourite food?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101770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000" y="4253282"/>
            <a:ext cx="4167296" cy="2520000"/>
          </a:xfrm>
          <a:prstGeom prst="rect">
            <a:avLst/>
          </a:prstGeom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234000" y="3826278"/>
            <a:ext cx="57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Roasted Fox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According to mouse, what is the Gruffalo’s favourite food?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406742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153000" y="7547340"/>
            <a:ext cx="58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Aslan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lion in ‘The Lion, The Witch &amp; the Wardrobe’?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8000" y="7101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3153000" y="3894003"/>
            <a:ext cx="58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Aslan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lion in ‘The Lion, The Witch &amp; the Wardrobe’?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A9A2F-5CF6-4904-854F-3B83D0236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0000" y="3645000"/>
            <a:ext cx="306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85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795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cartoon stepbrothers have “a 104 days of summer vacation”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C50B1-50E9-4951-8976-8FBFDDE1A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954" y="6957000"/>
            <a:ext cx="4186046" cy="36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96288-EFD4-48E5-9C7C-D1BE9D315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82" y="7173000"/>
            <a:ext cx="2587636" cy="20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8000" y="2493000"/>
            <a:ext cx="2520000" cy="4104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75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Olaf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442000" y="1341000"/>
            <a:ext cx="732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name of the snowman in Frozen?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193270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78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Which cartoon stepbrothers have “a 104 days of summer vacation”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8BA29-8532-4241-8E3D-6EE646D68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54" y="3285000"/>
            <a:ext cx="4186046" cy="360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6CEC61-CD37-4935-BB43-40550A061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82" y="3861000"/>
            <a:ext cx="2587636" cy="20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1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88000" y="6956999"/>
            <a:ext cx="4335602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7998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Sherwood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which forest does  Robin Hood live?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23438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000" y="3775222"/>
            <a:ext cx="433560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Sherwood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which forest does  Robin Hood live?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2645915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79600" y="7245000"/>
            <a:ext cx="2536632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7782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Hedgehog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sort of animal is the video game character Sonic?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17511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3368" y="2709000"/>
            <a:ext cx="2536632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41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Hedgehog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sort of animal is the video game character Sonic?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774955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0000" y="6998640"/>
            <a:ext cx="3060000" cy="429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785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Bear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71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‘The Jungle Book’ what kind of animal is Baloo?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114937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5999" y="2457344"/>
            <a:ext cx="3060000" cy="429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nswer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6040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Bear</a:t>
            </a:r>
          </a:p>
        </p:txBody>
      </p:sp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71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In ‘The Jungle Book’ what kind of animal is Baloo?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</p:spTree>
    <p:extLst>
      <p:ext uri="{BB962C8B-B14F-4D97-AF65-F5344CB8AC3E}">
        <p14:creationId xmlns:p14="http://schemas.microsoft.com/office/powerpoint/2010/main" val="2680702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F7301-E49D-4597-9DE8-1ABE1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000" y="7101979"/>
            <a:ext cx="4392000" cy="2468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Question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274838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are the names of Harry Potter’s parents?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Entertainment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9th July</a:t>
            </a:r>
          </a:p>
        </p:txBody>
      </p:sp>
      <p:sp>
        <p:nvSpPr>
          <p:cNvPr id="7" name="Answer">
            <a:extLst>
              <a:ext uri="{FF2B5EF4-FFF2-40B4-BE49-F238E27FC236}">
                <a16:creationId xmlns:a16="http://schemas.microsoft.com/office/drawing/2014/main" id="{5BE3EE07-C7E3-4192-82FE-52EF2D5CE2FB}"/>
              </a:ext>
            </a:extLst>
          </p:cNvPr>
          <p:cNvSpPr txBox="1"/>
          <p:nvPr/>
        </p:nvSpPr>
        <p:spPr>
          <a:xfrm>
            <a:off x="2604000" y="7998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Lily &amp; James</a:t>
            </a:r>
          </a:p>
        </p:txBody>
      </p:sp>
    </p:spTree>
    <p:extLst>
      <p:ext uri="{BB962C8B-B14F-4D97-AF65-F5344CB8AC3E}">
        <p14:creationId xmlns:p14="http://schemas.microsoft.com/office/powerpoint/2010/main" val="41340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Scouts Master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 PowerPoint V5 Email PH" id="{257C25A9-7AC9-40ED-8C67-89EB2ADF5179}" vid="{CAF7EC17-53D2-43D7-96D5-1CFD4E1346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15771</TotalTime>
  <Words>474</Words>
  <Application>Microsoft Office PowerPoint</Application>
  <PresentationFormat>Widescreen</PresentationFormat>
  <Paragraphs>118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Nunito Sans</vt:lpstr>
      <vt:lpstr>Nunito Sans Black</vt:lpstr>
      <vt:lpstr>Arial</vt:lpstr>
      <vt:lpstr>Office Theme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  <vt:lpstr>Online Meeting 9th July</vt:lpstr>
    </vt:vector>
  </TitlesOfParts>
  <Company>The Scout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James</dc:creator>
  <cp:lastModifiedBy>Teo Utting</cp:lastModifiedBy>
  <cp:revision>520</cp:revision>
  <cp:lastPrinted>2019-06-19T13:34:29Z</cp:lastPrinted>
  <dcterms:created xsi:type="dcterms:W3CDTF">2018-11-07T13:00:15Z</dcterms:created>
  <dcterms:modified xsi:type="dcterms:W3CDTF">2020-07-09T14:53:25Z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</Properties>
</file>