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846" r:id="rId2"/>
    <p:sldId id="874" r:id="rId3"/>
    <p:sldId id="875" r:id="rId4"/>
    <p:sldId id="848" r:id="rId5"/>
    <p:sldId id="850" r:id="rId6"/>
    <p:sldId id="876" r:id="rId7"/>
    <p:sldId id="852" r:id="rId8"/>
    <p:sldId id="877" r:id="rId9"/>
    <p:sldId id="854" r:id="rId10"/>
    <p:sldId id="878" r:id="rId11"/>
    <p:sldId id="856" r:id="rId12"/>
    <p:sldId id="887" r:id="rId13"/>
    <p:sldId id="888" r:id="rId14"/>
    <p:sldId id="858" r:id="rId15"/>
    <p:sldId id="860" r:id="rId16"/>
    <p:sldId id="889" r:id="rId17"/>
    <p:sldId id="862" r:id="rId18"/>
    <p:sldId id="890" r:id="rId19"/>
    <p:sldId id="891" r:id="rId20"/>
    <p:sldId id="864" r:id="rId21"/>
    <p:sldId id="902" r:id="rId22"/>
    <p:sldId id="903" r:id="rId23"/>
  </p:sldIdLst>
  <p:sldSz cx="12192000" cy="6858000"/>
  <p:notesSz cx="10234613" cy="7104063"/>
  <p:embeddedFontLst>
    <p:embeddedFont>
      <p:font typeface="Nunito Sans" panose="00000500000000000000" pitchFamily="2" charset="0"/>
      <p:regular r:id="rId25"/>
      <p:bold r:id="rId26"/>
      <p:italic r:id="rId27"/>
      <p:boldItalic r:id="rId28"/>
    </p:embeddedFont>
    <p:embeddedFont>
      <p:font typeface="Nunito Sans Black" panose="00000A00000000000000" pitchFamily="2" charset="0"/>
      <p:bold r:id="rId29"/>
      <p:boldItalic r:id="rId30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 Utting" initials="TU" lastIdx="1" clrIdx="0">
    <p:extLst>
      <p:ext uri="{19B8F6BF-5375-455C-9EA6-DF929625EA0E}">
        <p15:presenceInfo xmlns:p15="http://schemas.microsoft.com/office/powerpoint/2012/main" userId="817dfb3aa2d518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A9"/>
    <a:srgbClr val="FBFBFB"/>
    <a:srgbClr val="7414D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0994" autoAdjust="0"/>
  </p:normalViewPr>
  <p:slideViewPr>
    <p:cSldViewPr>
      <p:cViewPr varScale="1">
        <p:scale>
          <a:sx n="102" d="100"/>
          <a:sy n="102" d="100"/>
        </p:scale>
        <p:origin x="72" y="-1860"/>
      </p:cViewPr>
      <p:guideLst>
        <p:guide orient="horz" pos="1253"/>
        <p:guide pos="6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09/07/2020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9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4958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4222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686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2353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2069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3690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0041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9557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6522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51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19285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04077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0557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6608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2793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6865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410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78599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7422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8000" y="6957000"/>
            <a:ext cx="4511751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largest country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31093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000" y="3176673"/>
            <a:ext cx="3240000" cy="34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Paris (France)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Where would you find the ‘Eiffel Tower’?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3C53C-C705-4418-B330-3BE99587F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1" y="2643101"/>
            <a:ext cx="2404659" cy="400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226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566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Sahara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is the biggest desert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2BB4A-8186-4BE1-A0C5-BFF4D4902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8000" y="7029000"/>
            <a:ext cx="3435958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66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3494" y="3428999"/>
            <a:ext cx="3435958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Sahara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is the biggest desert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282623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Nile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352000" y="2644170"/>
            <a:ext cx="763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longest river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AB0DD-42C3-4B7C-8694-CE09DFAA0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6794" y="6974598"/>
            <a:ext cx="4500000" cy="30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BFB34-187B-4207-B48D-6598152151C8}"/>
              </a:ext>
            </a:extLst>
          </p:cNvPr>
          <p:cNvSpPr txBox="1"/>
          <p:nvPr/>
        </p:nvSpPr>
        <p:spPr>
          <a:xfrm>
            <a:off x="-3264000" y="7346902"/>
            <a:ext cx="3441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6,650 kilometres</a:t>
            </a:r>
            <a:br>
              <a:rPr lang="en-GB" sz="2800" dirty="0"/>
            </a:br>
            <a:r>
              <a:rPr lang="en-GB" sz="2800" dirty="0"/>
              <a:t>or 4,130 miles</a:t>
            </a:r>
          </a:p>
        </p:txBody>
      </p:sp>
    </p:spTree>
    <p:extLst>
      <p:ext uri="{BB962C8B-B14F-4D97-AF65-F5344CB8AC3E}">
        <p14:creationId xmlns:p14="http://schemas.microsoft.com/office/powerpoint/2010/main" val="286686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302" y="3716672"/>
            <a:ext cx="4500000" cy="30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649324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Nile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208000" y="1341000"/>
            <a:ext cx="77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longest river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9372A-5C78-4428-A1E8-46ADD08BFF8F}"/>
              </a:ext>
            </a:extLst>
          </p:cNvPr>
          <p:cNvSpPr txBox="1"/>
          <p:nvPr/>
        </p:nvSpPr>
        <p:spPr>
          <a:xfrm>
            <a:off x="487088" y="5517000"/>
            <a:ext cx="3441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6,650 kilometres</a:t>
            </a:r>
            <a:br>
              <a:rPr lang="en-GB" sz="2800" dirty="0"/>
            </a:br>
            <a:r>
              <a:rPr lang="en-GB" sz="2800" dirty="0"/>
              <a:t>or 4,130 miles</a:t>
            </a:r>
          </a:p>
        </p:txBody>
      </p:sp>
    </p:spTree>
    <p:extLst>
      <p:ext uri="{BB962C8B-B14F-4D97-AF65-F5344CB8AC3E}">
        <p14:creationId xmlns:p14="http://schemas.microsoft.com/office/powerpoint/2010/main" val="2322611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0" y="7007615"/>
            <a:ext cx="3240000" cy="263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Madrid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capital city of Spain?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5A7C6-89B1-42D4-974B-0F3E712C7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6000" y="7007615"/>
            <a:ext cx="3600000" cy="234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168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743" y="3357000"/>
            <a:ext cx="3984257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Madrid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capital city of Spain?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F7162-0D19-4F8B-81E6-1B695F04E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88" y="4326347"/>
            <a:ext cx="3600000" cy="234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521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Himalayas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Mount Everest lies in which mountain range?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DF37C-4A4C-4157-BEF3-89EF675DB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2000" y="7096317"/>
            <a:ext cx="4519293" cy="245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5467F-DE35-4DF6-9139-500110E9318C}"/>
              </a:ext>
            </a:extLst>
          </p:cNvPr>
          <p:cNvSpPr txBox="1"/>
          <p:nvPr/>
        </p:nvSpPr>
        <p:spPr>
          <a:xfrm>
            <a:off x="-3441824" y="7647891"/>
            <a:ext cx="344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8,848 meters high!</a:t>
            </a:r>
          </a:p>
        </p:txBody>
      </p:sp>
    </p:spTree>
    <p:extLst>
      <p:ext uri="{BB962C8B-B14F-4D97-AF65-F5344CB8AC3E}">
        <p14:creationId xmlns:p14="http://schemas.microsoft.com/office/powerpoint/2010/main" val="380024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3AEA36-DC40-409B-98F9-A4751E5FBADA}"/>
              </a:ext>
            </a:extLst>
          </p:cNvPr>
          <p:cNvSpPr txBox="1"/>
          <p:nvPr/>
        </p:nvSpPr>
        <p:spPr>
          <a:xfrm>
            <a:off x="480000" y="5877000"/>
            <a:ext cx="344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8,848 meters high!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000" y="4211635"/>
            <a:ext cx="4519293" cy="245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Himalayas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Mount Everest lies in which mountain range?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193799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0" y="7101000"/>
            <a:ext cx="325439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Africa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hottest continent on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36772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435" y="3429000"/>
            <a:ext cx="4511751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largest country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193270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000" y="2997000"/>
            <a:ext cx="325439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39947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Africa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125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hottest continent on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24969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D9EAF0-054C-4C55-BAD1-702535E4298A}"/>
              </a:ext>
            </a:extLst>
          </p:cNvPr>
          <p:cNvSpPr/>
          <p:nvPr/>
        </p:nvSpPr>
        <p:spPr>
          <a:xfrm>
            <a:off x="-3768000" y="7245000"/>
            <a:ext cx="316800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134</a:t>
            </a:r>
            <a:r>
              <a:rPr lang="en-US" sz="5400" b="1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b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57</a:t>
            </a:r>
            <a:r>
              <a:rPr lang="en-US" sz="5400" b="1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0" y="7029000"/>
            <a:ext cx="4140000" cy="2754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Death Valley</a:t>
            </a:r>
            <a:br>
              <a:rPr lang="en-GB" sz="4800" dirty="0"/>
            </a:br>
            <a:r>
              <a:rPr lang="en-GB" sz="4800" dirty="0"/>
              <a:t>(California)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hottest place on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 (Bonus)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198600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179F6B-3DF3-40E2-9B0D-53C8269339FA}"/>
              </a:ext>
            </a:extLst>
          </p:cNvPr>
          <p:cNvSpPr/>
          <p:nvPr/>
        </p:nvSpPr>
        <p:spPr>
          <a:xfrm>
            <a:off x="638176" y="4776649"/>
            <a:ext cx="316800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134</a:t>
            </a:r>
            <a:r>
              <a:rPr lang="en-US" sz="5400" b="1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b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57</a:t>
            </a:r>
            <a:r>
              <a:rPr lang="en-US" sz="5400" b="1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999" y="3934047"/>
            <a:ext cx="4140000" cy="2754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280024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Death Valley</a:t>
            </a:r>
            <a:br>
              <a:rPr lang="en-GB" sz="4800" dirty="0"/>
            </a:br>
            <a:r>
              <a:rPr lang="en-GB" sz="4800" dirty="0"/>
              <a:t>(California)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125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hottest place on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 (Bonus)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7000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8000" y="6956999"/>
            <a:ext cx="531692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638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London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666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which city would you find the River Thames?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32155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613" y="3861001"/>
            <a:ext cx="531692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06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London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which city would you find the River Thames?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234389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0" y="6957000"/>
            <a:ext cx="3047625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52645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Holland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280000" y="2644170"/>
            <a:ext cx="763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country is also known as the Netherlands?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2367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2375" y="2889000"/>
            <a:ext cx="3047625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Holland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280000" y="1341000"/>
            <a:ext cx="763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country is also known as the Netherlands?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</p:spTree>
    <p:extLst>
      <p:ext uri="{BB962C8B-B14F-4D97-AF65-F5344CB8AC3E}">
        <p14:creationId xmlns:p14="http://schemas.microsoft.com/office/powerpoint/2010/main" val="386089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9999" y="6957000"/>
            <a:ext cx="2700000" cy="335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Italy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916435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which country would you find the</a:t>
            </a:r>
            <a:br>
              <a:rPr lang="en-GB" sz="4800" dirty="0"/>
            </a:br>
            <a:r>
              <a:rPr lang="en-GB" sz="4800" dirty="0"/>
              <a:t>‘Leaning Tower of Pisa’?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F1EE3-703A-40C0-B5F6-768095ED8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8000" y="6934500"/>
            <a:ext cx="2570400" cy="32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96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6000" y="3361509"/>
            <a:ext cx="2700000" cy="335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462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Italy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490600" y="1159188"/>
            <a:ext cx="7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which country would you find the</a:t>
            </a:r>
            <a:br>
              <a:rPr lang="en-GB" sz="4800" dirty="0"/>
            </a:br>
            <a:r>
              <a:rPr lang="en-GB" sz="4800" dirty="0"/>
              <a:t>‘Leaning Tower of Pisa’?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B436B-D41F-4E2B-AB71-F4C25DC37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0" y="3429000"/>
            <a:ext cx="2570400" cy="32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285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0" y="6957000"/>
            <a:ext cx="3240000" cy="34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82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Paris (France)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Where would you find the ‘Eiffel Tower’?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Geography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25th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4A554-AE53-4B46-974C-905E66AB0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6000" y="6951922"/>
            <a:ext cx="2404659" cy="400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419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14357</TotalTime>
  <Words>536</Words>
  <Application>Microsoft Office PowerPoint</Application>
  <PresentationFormat>Widescreen</PresentationFormat>
  <Paragraphs>142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Nunito Sans</vt:lpstr>
      <vt:lpstr>Nunito Sans Black</vt:lpstr>
      <vt:lpstr>Arial</vt:lpstr>
      <vt:lpstr>Office Theme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  <vt:lpstr>Online Meeting 25th June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459</cp:revision>
  <cp:lastPrinted>2019-06-19T13:34:29Z</cp:lastPrinted>
  <dcterms:created xsi:type="dcterms:W3CDTF">2018-11-07T13:00:15Z</dcterms:created>
  <dcterms:modified xsi:type="dcterms:W3CDTF">2020-07-09T14:57:50Z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